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4" r:id="rId4"/>
    <p:sldId id="270" r:id="rId5"/>
    <p:sldId id="260" r:id="rId6"/>
    <p:sldId id="275" r:id="rId7"/>
    <p:sldId id="276" r:id="rId8"/>
    <p:sldId id="285" r:id="rId9"/>
    <p:sldId id="286" r:id="rId10"/>
    <p:sldId id="287" r:id="rId11"/>
    <p:sldId id="288" r:id="rId12"/>
    <p:sldId id="289" r:id="rId13"/>
    <p:sldId id="290" r:id="rId14"/>
    <p:sldId id="291" r:id="rId15"/>
    <p:sldId id="292" r:id="rId16"/>
    <p:sldId id="293" r:id="rId17"/>
    <p:sldId id="294" r:id="rId18"/>
    <p:sldId id="261" r:id="rId19"/>
    <p:sldId id="265" r:id="rId20"/>
    <p:sldId id="264" r:id="rId21"/>
    <p:sldId id="267" r:id="rId22"/>
    <p:sldId id="266" r:id="rId23"/>
    <p:sldId id="272" r:id="rId24"/>
    <p:sldId id="263" r:id="rId25"/>
    <p:sldId id="271" r:id="rId26"/>
    <p:sldId id="268" r:id="rId27"/>
    <p:sldId id="273" r:id="rId28"/>
    <p:sldId id="297" r:id="rId29"/>
    <p:sldId id="298" r:id="rId30"/>
    <p:sldId id="295" r:id="rId31"/>
    <p:sldId id="296" r:id="rId32"/>
    <p:sldId id="29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FA73"/>
    <a:srgbClr val="282A36"/>
    <a:srgbClr val="2F4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47506-41CC-4E52-AE6D-04A56AC0969B}" v="10" dt="2023-05-16T13:50:02.870"/>
    <p1510:client id="{726DE5B3-7DA4-414E-A7DF-F18411FE45F1}" v="448" dt="2023-05-15T17:33:16.812"/>
    <p1510:client id="{77E65F6F-1201-C1C9-E0C8-CD13A60C7ED1}" v="1098" dt="2023-05-16T14:49:53.454"/>
    <p1510:client id="{7A97B5C7-7D11-5D36-177E-B2203A7AA1EE}" v="29" dt="2023-05-15T14:13:44.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82A3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8" name="Picture 7">
            <a:extLst>
              <a:ext uri="{FF2B5EF4-FFF2-40B4-BE49-F238E27FC236}">
                <a16:creationId xmlns:a16="http://schemas.microsoft.com/office/drawing/2014/main" id="{B6EF3D22-6B4E-A4CE-3470-21471D4691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20218" y="5209741"/>
            <a:ext cx="1511734" cy="1511734"/>
          </a:xfrm>
          <a:prstGeom prst="rect">
            <a:avLst/>
          </a:prstGeom>
        </p:spPr>
      </p:pic>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01FA7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Lock In A 3D Electronic System">
            <a:extLst>
              <a:ext uri="{FF2B5EF4-FFF2-40B4-BE49-F238E27FC236}">
                <a16:creationId xmlns:a16="http://schemas.microsoft.com/office/drawing/2014/main" id="{61F5DA13-30E1-15A4-1612-3DA49642CFC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9C737-40E9-7798-6E3A-E04E1C6E1C5B}"/>
              </a:ext>
            </a:extLst>
          </p:cNvPr>
          <p:cNvSpPr>
            <a:spLocks noGrp="1"/>
          </p:cNvSpPr>
          <p:nvPr>
            <p:ph type="ctrTitle"/>
          </p:nvPr>
        </p:nvSpPr>
        <p:spPr>
          <a:xfrm>
            <a:off x="886728" y="325550"/>
            <a:ext cx="10258926" cy="1238647"/>
          </a:xfrm>
          <a:effectLst>
            <a:outerShdw blurRad="50800" dist="38100" dir="2700000" algn="tl" rotWithShape="0">
              <a:prstClr val="black">
                <a:alpha val="40000"/>
              </a:prstClr>
            </a:outerShdw>
          </a:effectLst>
        </p:spPr>
        <p:txBody>
          <a:bodyPr>
            <a:normAutofit/>
          </a:bodyPr>
          <a:lstStyle/>
          <a:p>
            <a:r>
              <a:rPr lang="en-US" sz="5200" b="1" i="1">
                <a:cs typeface="Calibri Light"/>
              </a:rPr>
              <a:t>Cryptography</a:t>
            </a:r>
            <a:endParaRPr lang="en-US" sz="5200" b="1" i="1"/>
          </a:p>
        </p:txBody>
      </p:sp>
      <p:sp>
        <p:nvSpPr>
          <p:cNvPr id="3" name="Subtitle 2">
            <a:extLst>
              <a:ext uri="{FF2B5EF4-FFF2-40B4-BE49-F238E27FC236}">
                <a16:creationId xmlns:a16="http://schemas.microsoft.com/office/drawing/2014/main" id="{7308EDD3-944B-601E-CD01-37626D5183A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633115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sz="3600" err="1">
                <a:latin typeface="Calibri"/>
                <a:cs typeface="Calibri"/>
              </a:rPr>
              <a:t>tG</a:t>
            </a:r>
            <a:r>
              <a:rPr lang="en-US" sz="3600">
                <a:latin typeface="Calibri"/>
                <a:cs typeface="Calibri"/>
              </a:rPr>
              <a:t> -&gt; to</a:t>
            </a:r>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err="1">
                <a:ea typeface="+mn-lt"/>
                <a:cs typeface="+mn-lt"/>
              </a:rPr>
              <a:t>GFe</a:t>
            </a:r>
            <a:r>
              <a:rPr lang="en-US" sz="2400" b="1">
                <a:ea typeface="+mn-lt"/>
                <a:cs typeface="+mn-lt"/>
              </a:rPr>
              <a:t> WMY </a:t>
            </a:r>
            <a:r>
              <a:rPr lang="en-US" sz="2400" b="1" err="1">
                <a:solidFill>
                  <a:srgbClr val="01FA73"/>
                </a:solidFill>
                <a:ea typeface="+mn-lt"/>
                <a:cs typeface="+mn-lt"/>
              </a:rPr>
              <a:t>tG</a:t>
            </a:r>
            <a:r>
              <a:rPr lang="en-US" sz="2400" b="1">
                <a:solidFill>
                  <a:srgbClr val="01FA73"/>
                </a:solidFill>
                <a:ea typeface="+mn-lt"/>
                <a:cs typeface="+mn-lt"/>
              </a:rPr>
              <a:t> </a:t>
            </a:r>
            <a:r>
              <a:rPr lang="en-US" sz="2400" b="1" err="1">
                <a:ea typeface="+mn-lt"/>
                <a:cs typeface="+mn-lt"/>
              </a:rPr>
              <a:t>LGDVe</a:t>
            </a:r>
            <a:r>
              <a:rPr lang="en-US" sz="2400" b="1">
                <a:ea typeface="+mn-lt"/>
                <a:cs typeface="+mn-lt"/>
              </a:rPr>
              <a:t> MF </a:t>
            </a:r>
            <a:r>
              <a:rPr lang="en-US" sz="2400" b="1" err="1">
                <a:ea typeface="+mn-lt"/>
                <a:cs typeface="+mn-lt"/>
              </a:rPr>
              <a:t>eFNKYHteU</a:t>
            </a:r>
            <a:r>
              <a:rPr lang="en-US" sz="2400" b="1">
                <a:ea typeface="+mn-lt"/>
                <a:cs typeface="+mn-lt"/>
              </a:rPr>
              <a:t> </a:t>
            </a:r>
            <a:r>
              <a:rPr lang="en-US" sz="2400" b="1" err="1">
                <a:ea typeface="+mn-lt"/>
                <a:cs typeface="+mn-lt"/>
              </a:rPr>
              <a:t>EeLLMRe</a:t>
            </a:r>
            <a:r>
              <a:rPr lang="en-US" sz="2400" b="1">
                <a:ea typeface="+mn-lt"/>
                <a:cs typeface="+mn-lt"/>
              </a:rPr>
              <a:t>, PC We BFGW </a:t>
            </a:r>
            <a:r>
              <a:rPr lang="en-US" sz="2400" b="1" err="1">
                <a:ea typeface="+mn-lt"/>
                <a:cs typeface="+mn-lt"/>
              </a:rPr>
              <a:t>PtL</a:t>
            </a:r>
            <a:r>
              <a:rPr lang="en-US" sz="2400" b="1">
                <a:ea typeface="+mn-lt"/>
                <a:cs typeface="+mn-lt"/>
              </a:rPr>
              <a:t> </a:t>
            </a:r>
            <a:r>
              <a:rPr lang="en-US" sz="2400" b="1" err="1">
                <a:ea typeface="+mn-lt"/>
                <a:cs typeface="+mn-lt"/>
              </a:rPr>
              <a:t>DMFRQMRe</a:t>
            </a:r>
            <a:r>
              <a:rPr lang="en-US" sz="2400" b="1">
                <a:ea typeface="+mn-lt"/>
                <a:cs typeface="+mn-lt"/>
              </a:rPr>
              <a:t>, PL </a:t>
            </a:r>
            <a:r>
              <a:rPr lang="en-US" sz="2400" b="1" err="1">
                <a:solidFill>
                  <a:srgbClr val="01FA73"/>
                </a:solidFill>
                <a:ea typeface="+mn-lt"/>
                <a:cs typeface="+mn-lt"/>
              </a:rPr>
              <a:t>tG</a:t>
            </a:r>
            <a:r>
              <a:rPr lang="en-US" sz="2400" b="1">
                <a:solidFill>
                  <a:srgbClr val="01FA73"/>
                </a:solidFill>
                <a:ea typeface="+mn-lt"/>
                <a:cs typeface="+mn-lt"/>
              </a:rPr>
              <a:t> </a:t>
            </a:r>
            <a:r>
              <a:rPr lang="en-US" sz="2400" b="1">
                <a:ea typeface="+mn-lt"/>
                <a:cs typeface="+mn-lt"/>
              </a:rPr>
              <a:t>CPFU M </a:t>
            </a:r>
            <a:r>
              <a:rPr lang="en-US" sz="2400" b="1" err="1">
                <a:ea typeface="+mn-lt"/>
                <a:cs typeface="+mn-lt"/>
              </a:rPr>
              <a:t>UPCCeKeFt</a:t>
            </a:r>
            <a:r>
              <a:rPr lang="en-US" sz="2400" b="1">
                <a:ea typeface="+mn-lt"/>
                <a:cs typeface="+mn-lt"/>
              </a:rPr>
              <a:t> </a:t>
            </a:r>
            <a:r>
              <a:rPr lang="en-US" sz="2400" b="1" err="1">
                <a:ea typeface="+mn-lt"/>
                <a:cs typeface="+mn-lt"/>
              </a:rPr>
              <a:t>HDMPFteXt</a:t>
            </a:r>
            <a:r>
              <a:rPr lang="en-US" sz="2400" b="1">
                <a:ea typeface="+mn-lt"/>
                <a:cs typeface="+mn-lt"/>
              </a:rPr>
              <a:t> GC the </a:t>
            </a:r>
            <a:r>
              <a:rPr lang="en-US" sz="2400" b="1" err="1">
                <a:ea typeface="+mn-lt"/>
                <a:cs typeface="+mn-lt"/>
              </a:rPr>
              <a:t>LMEe</a:t>
            </a:r>
            <a:r>
              <a:rPr lang="en-US" sz="2400" b="1">
                <a:ea typeface="+mn-lt"/>
                <a:cs typeface="+mn-lt"/>
              </a:rPr>
              <a:t> </a:t>
            </a:r>
            <a:r>
              <a:rPr lang="en-US" sz="2400" b="1" err="1">
                <a:ea typeface="+mn-lt"/>
                <a:cs typeface="+mn-lt"/>
              </a:rPr>
              <a:t>DMFRQMRe</a:t>
            </a:r>
            <a:r>
              <a:rPr lang="en-US" sz="2400" b="1">
                <a:ea typeface="+mn-lt"/>
                <a:cs typeface="+mn-lt"/>
              </a:rPr>
              <a:t> DGFR </a:t>
            </a:r>
            <a:r>
              <a:rPr lang="en-US" sz="2400" b="1" err="1">
                <a:ea typeface="+mn-lt"/>
                <a:cs typeface="+mn-lt"/>
              </a:rPr>
              <a:t>eFGQRh</a:t>
            </a:r>
            <a:r>
              <a:rPr lang="en-US" sz="2400" b="1">
                <a:ea typeface="+mn-lt"/>
                <a:cs typeface="+mn-lt"/>
              </a:rPr>
              <a:t> </a:t>
            </a:r>
            <a:r>
              <a:rPr lang="en-US" sz="2400" b="1" err="1">
                <a:solidFill>
                  <a:srgbClr val="01FA73"/>
                </a:solidFill>
                <a:ea typeface="+mn-lt"/>
                <a:cs typeface="+mn-lt"/>
              </a:rPr>
              <a:t>tG</a:t>
            </a:r>
            <a:r>
              <a:rPr lang="en-US" sz="2400" b="1">
                <a:ea typeface="+mn-lt"/>
                <a:cs typeface="+mn-lt"/>
              </a:rPr>
              <a:t> CPDD </a:t>
            </a:r>
            <a:r>
              <a:rPr lang="en-US" sz="2400" b="1" err="1">
                <a:ea typeface="+mn-lt"/>
                <a:cs typeface="+mn-lt"/>
              </a:rPr>
              <a:t>GFe</a:t>
            </a:r>
            <a:r>
              <a:rPr lang="en-US" sz="2400" b="1">
                <a:ea typeface="+mn-lt"/>
                <a:cs typeface="+mn-lt"/>
              </a:rPr>
              <a:t> </a:t>
            </a:r>
            <a:r>
              <a:rPr lang="en-US" sz="2400" b="1" err="1">
                <a:ea typeface="+mn-lt"/>
                <a:cs typeface="+mn-lt"/>
              </a:rPr>
              <a:t>Lheet</a:t>
            </a:r>
            <a:r>
              <a:rPr lang="en-US" sz="2400" b="1">
                <a:ea typeface="+mn-lt"/>
                <a:cs typeface="+mn-lt"/>
              </a:rPr>
              <a:t> GK LG, MFU </a:t>
            </a:r>
            <a:r>
              <a:rPr lang="en-US" sz="2400" b="1" err="1">
                <a:ea typeface="+mn-lt"/>
                <a:cs typeface="+mn-lt"/>
              </a:rPr>
              <a:t>theF</a:t>
            </a:r>
            <a:r>
              <a:rPr lang="en-US" sz="2400" b="1">
                <a:ea typeface="+mn-lt"/>
                <a:cs typeface="+mn-lt"/>
              </a:rPr>
              <a:t> We </a:t>
            </a:r>
            <a:r>
              <a:rPr lang="en-US" sz="2400" b="1" err="1">
                <a:ea typeface="+mn-lt"/>
                <a:cs typeface="+mn-lt"/>
              </a:rPr>
              <a:t>NGQFt</a:t>
            </a:r>
            <a:r>
              <a:rPr lang="en-US" sz="2400" b="1">
                <a:ea typeface="+mn-lt"/>
                <a:cs typeface="+mn-lt"/>
              </a:rPr>
              <a:t> the </a:t>
            </a:r>
            <a:r>
              <a:rPr lang="en-US" sz="2400" b="1" err="1">
                <a:ea typeface="+mn-lt"/>
                <a:cs typeface="+mn-lt"/>
              </a:rPr>
              <a:t>GNNQKKeFNeL</a:t>
            </a:r>
            <a:r>
              <a:rPr lang="en-US" sz="2400" b="1">
                <a:ea typeface="+mn-lt"/>
                <a:cs typeface="+mn-lt"/>
              </a:rPr>
              <a:t> GC </a:t>
            </a:r>
            <a:r>
              <a:rPr lang="en-US" sz="2400" b="1" err="1">
                <a:ea typeface="+mn-lt"/>
                <a:cs typeface="+mn-lt"/>
              </a:rPr>
              <a:t>eMNh</a:t>
            </a:r>
            <a:r>
              <a:rPr lang="en-US" sz="2400" b="1">
                <a:ea typeface="+mn-lt"/>
                <a:cs typeface="+mn-lt"/>
              </a:rPr>
              <a:t> </a:t>
            </a:r>
            <a:r>
              <a:rPr lang="en-US" sz="2400" b="1" err="1">
                <a:ea typeface="+mn-lt"/>
                <a:cs typeface="+mn-lt"/>
              </a:rPr>
              <a:t>DetteK</a:t>
            </a:r>
            <a:r>
              <a:rPr lang="en-US" sz="2400" b="1">
                <a:ea typeface="+mn-lt"/>
                <a:cs typeface="+mn-lt"/>
              </a:rPr>
              <a:t>. We NMDD the </a:t>
            </a:r>
            <a:r>
              <a:rPr lang="en-US" sz="2400" b="1" err="1">
                <a:ea typeface="+mn-lt"/>
                <a:cs typeface="+mn-lt"/>
              </a:rPr>
              <a:t>EGLt</a:t>
            </a:r>
            <a:r>
              <a:rPr lang="en-US" sz="2400" b="1">
                <a:ea typeface="+mn-lt"/>
                <a:cs typeface="+mn-lt"/>
              </a:rPr>
              <a:t> </a:t>
            </a:r>
            <a:r>
              <a:rPr lang="en-US" sz="2400" b="1" err="1">
                <a:ea typeface="+mn-lt"/>
                <a:cs typeface="+mn-lt"/>
              </a:rPr>
              <a:t>CKeJQeFtDY</a:t>
            </a:r>
            <a:r>
              <a:rPr lang="en-US" sz="2400" b="1">
                <a:ea typeface="+mn-lt"/>
                <a:cs typeface="+mn-lt"/>
              </a:rPr>
              <a:t> GNNQKKPFR </a:t>
            </a:r>
            <a:r>
              <a:rPr lang="en-US" sz="2400" b="1" err="1">
                <a:ea typeface="+mn-lt"/>
                <a:cs typeface="+mn-lt"/>
              </a:rPr>
              <a:t>DetteK</a:t>
            </a:r>
            <a:r>
              <a:rPr lang="en-US" sz="2400" b="1">
                <a:ea typeface="+mn-lt"/>
                <a:cs typeface="+mn-lt"/>
              </a:rPr>
              <a:t> the '</a:t>
            </a:r>
            <a:r>
              <a:rPr lang="en-US" sz="2400" b="1" err="1">
                <a:ea typeface="+mn-lt"/>
                <a:cs typeface="+mn-lt"/>
              </a:rPr>
              <a:t>CPKLt</a:t>
            </a:r>
            <a:r>
              <a:rPr lang="en-US" sz="2400" b="1">
                <a:ea typeface="+mn-lt"/>
                <a:cs typeface="+mn-lt"/>
              </a:rPr>
              <a:t>', the </a:t>
            </a:r>
            <a:r>
              <a:rPr lang="en-US" sz="2400" b="1" err="1">
                <a:ea typeface="+mn-lt"/>
                <a:cs typeface="+mn-lt"/>
              </a:rPr>
              <a:t>FeXt</a:t>
            </a:r>
            <a:r>
              <a:rPr lang="en-US" sz="2400" b="1">
                <a:ea typeface="+mn-lt"/>
                <a:cs typeface="+mn-lt"/>
              </a:rPr>
              <a:t> </a:t>
            </a:r>
            <a:r>
              <a:rPr lang="en-US" sz="2400" b="1" err="1">
                <a:ea typeface="+mn-lt"/>
                <a:cs typeface="+mn-lt"/>
              </a:rPr>
              <a:t>EGLt</a:t>
            </a:r>
            <a:r>
              <a:rPr lang="en-US" sz="2400" b="1">
                <a:ea typeface="+mn-lt"/>
                <a:cs typeface="+mn-lt"/>
              </a:rPr>
              <a:t> GNNQKKPFR </a:t>
            </a:r>
            <a:r>
              <a:rPr lang="en-US" sz="2400" b="1" err="1">
                <a:ea typeface="+mn-lt"/>
                <a:cs typeface="+mn-lt"/>
              </a:rPr>
              <a:t>DetteK</a:t>
            </a:r>
            <a:r>
              <a:rPr lang="en-US" sz="2400" b="1">
                <a:ea typeface="+mn-lt"/>
                <a:cs typeface="+mn-lt"/>
              </a:rPr>
              <a:t> the '</a:t>
            </a:r>
            <a:r>
              <a:rPr lang="en-US" sz="2400" b="1" err="1">
                <a:ea typeface="+mn-lt"/>
                <a:cs typeface="+mn-lt"/>
              </a:rPr>
              <a:t>LeNGFU</a:t>
            </a:r>
            <a:r>
              <a:rPr lang="en-US" sz="2400" b="1">
                <a:ea typeface="+mn-lt"/>
                <a:cs typeface="+mn-lt"/>
              </a:rPr>
              <a:t>' the CGDDGWPFR </a:t>
            </a:r>
            <a:r>
              <a:rPr lang="en-US" sz="2400" b="1" err="1">
                <a:ea typeface="+mn-lt"/>
                <a:cs typeface="+mn-lt"/>
              </a:rPr>
              <a:t>EGLt</a:t>
            </a:r>
            <a:r>
              <a:rPr lang="en-US" sz="2400" b="1">
                <a:ea typeface="+mn-lt"/>
                <a:cs typeface="+mn-lt"/>
              </a:rPr>
              <a:t> GNNQKKPFR </a:t>
            </a:r>
            <a:r>
              <a:rPr lang="en-US" sz="2400" b="1" err="1">
                <a:ea typeface="+mn-lt"/>
                <a:cs typeface="+mn-lt"/>
              </a:rPr>
              <a:t>DetteK</a:t>
            </a:r>
            <a:r>
              <a:rPr lang="en-US" sz="2400" b="1">
                <a:ea typeface="+mn-lt"/>
                <a:cs typeface="+mn-lt"/>
              </a:rPr>
              <a:t> the '</a:t>
            </a:r>
            <a:r>
              <a:rPr lang="en-US" sz="2400" b="1" err="1">
                <a:ea typeface="+mn-lt"/>
                <a:cs typeface="+mn-lt"/>
              </a:rPr>
              <a:t>thPKU</a:t>
            </a:r>
            <a:r>
              <a:rPr lang="en-US" sz="2400" b="1">
                <a:ea typeface="+mn-lt"/>
                <a:cs typeface="+mn-lt"/>
              </a:rPr>
              <a:t>', MFU LG GF, </a:t>
            </a:r>
            <a:r>
              <a:rPr lang="en-US" sz="2400" b="1" err="1">
                <a:ea typeface="+mn-lt"/>
                <a:cs typeface="+mn-lt"/>
              </a:rPr>
              <a:t>QFtPD</a:t>
            </a:r>
            <a:r>
              <a:rPr lang="en-US" sz="2400" b="1">
                <a:ea typeface="+mn-lt"/>
                <a:cs typeface="+mn-lt"/>
              </a:rPr>
              <a:t> We </a:t>
            </a:r>
            <a:r>
              <a:rPr lang="en-US" sz="2400" b="1" err="1">
                <a:ea typeface="+mn-lt"/>
                <a:cs typeface="+mn-lt"/>
              </a:rPr>
              <a:t>MNNGQFt</a:t>
            </a:r>
            <a:r>
              <a:rPr lang="en-US" sz="2400" b="1">
                <a:ea typeface="+mn-lt"/>
                <a:cs typeface="+mn-lt"/>
              </a:rPr>
              <a:t> CGK MDD the </a:t>
            </a:r>
            <a:r>
              <a:rPr lang="en-US" sz="2400" b="1" err="1">
                <a:ea typeface="+mn-lt"/>
                <a:cs typeface="+mn-lt"/>
              </a:rPr>
              <a:t>UPCCeKeFt</a:t>
            </a:r>
            <a:r>
              <a:rPr lang="en-US" sz="2400" b="1">
                <a:ea typeface="+mn-lt"/>
                <a:cs typeface="+mn-lt"/>
              </a:rPr>
              <a:t> </a:t>
            </a:r>
            <a:r>
              <a:rPr lang="en-US" sz="2400" b="1" err="1">
                <a:ea typeface="+mn-lt"/>
                <a:cs typeface="+mn-lt"/>
              </a:rPr>
              <a:t>DetteKL</a:t>
            </a:r>
            <a:r>
              <a:rPr lang="en-US" sz="2400" b="1">
                <a:ea typeface="+mn-lt"/>
                <a:cs typeface="+mn-lt"/>
              </a:rPr>
              <a:t> PF the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a:t>
            </a:r>
            <a:r>
              <a:rPr lang="en-US" sz="2400" b="1" err="1">
                <a:ea typeface="+mn-lt"/>
                <a:cs typeface="+mn-lt"/>
              </a:rPr>
              <a:t>theF</a:t>
            </a:r>
            <a:r>
              <a:rPr lang="en-US" sz="2400" b="1">
                <a:ea typeface="+mn-lt"/>
                <a:cs typeface="+mn-lt"/>
              </a:rPr>
              <a:t> We DGGB Mt the </a:t>
            </a:r>
            <a:r>
              <a:rPr lang="en-US" sz="2400" b="1" err="1">
                <a:ea typeface="+mn-lt"/>
                <a:cs typeface="+mn-lt"/>
              </a:rPr>
              <a:t>NPHheK</a:t>
            </a:r>
            <a:r>
              <a:rPr lang="en-US" sz="2400" b="1">
                <a:ea typeface="+mn-lt"/>
                <a:cs typeface="+mn-lt"/>
              </a:rPr>
              <a:t> </a:t>
            </a:r>
            <a:r>
              <a:rPr lang="en-US" sz="2400" b="1" err="1">
                <a:ea typeface="+mn-lt"/>
                <a:cs typeface="+mn-lt"/>
              </a:rPr>
              <a:t>teXt</a:t>
            </a:r>
            <a:r>
              <a:rPr lang="en-US" sz="2400" b="1">
                <a:ea typeface="+mn-lt"/>
                <a:cs typeface="+mn-lt"/>
              </a:rPr>
              <a:t> We </a:t>
            </a:r>
            <a:r>
              <a:rPr lang="en-US" sz="2400" b="1" err="1">
                <a:ea typeface="+mn-lt"/>
                <a:cs typeface="+mn-lt"/>
              </a:rPr>
              <a:t>WMFt</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LGDVe</a:t>
            </a:r>
            <a:r>
              <a:rPr lang="en-US" sz="2400" b="1">
                <a:ea typeface="+mn-lt"/>
                <a:cs typeface="+mn-lt"/>
              </a:rPr>
              <a:t> MFU We MDLG NDMLLPCY </a:t>
            </a:r>
            <a:r>
              <a:rPr lang="en-US" sz="2400" b="1" err="1">
                <a:ea typeface="+mn-lt"/>
                <a:cs typeface="+mn-lt"/>
              </a:rPr>
              <a:t>PtL</a:t>
            </a:r>
            <a:r>
              <a:rPr lang="en-US" sz="2400" b="1">
                <a:ea typeface="+mn-lt"/>
                <a:cs typeface="+mn-lt"/>
              </a:rPr>
              <a:t> LYEAGDL. We CPFU the </a:t>
            </a:r>
            <a:r>
              <a:rPr lang="en-US" sz="2400" b="1" err="1">
                <a:ea typeface="+mn-lt"/>
                <a:cs typeface="+mn-lt"/>
              </a:rPr>
              <a:t>EGLt</a:t>
            </a:r>
            <a:r>
              <a:rPr lang="en-US" sz="2400" b="1">
                <a:ea typeface="+mn-lt"/>
                <a:cs typeface="+mn-lt"/>
              </a:rPr>
              <a:t> GNNQKKPFR LYEAGD MFU </a:t>
            </a:r>
            <a:r>
              <a:rPr lang="en-US" sz="2400" b="1" err="1">
                <a:ea typeface="+mn-lt"/>
                <a:cs typeface="+mn-lt"/>
              </a:rPr>
              <a:t>NhMFRe</a:t>
            </a:r>
            <a:r>
              <a:rPr lang="en-US" sz="2400" b="1">
                <a:ea typeface="+mn-lt"/>
                <a:cs typeface="+mn-lt"/>
              </a:rPr>
              <a:t> Pt </a:t>
            </a:r>
            <a:r>
              <a:rPr lang="en-US" sz="2400" b="1" err="1">
                <a:solidFill>
                  <a:srgbClr val="01FA73"/>
                </a:solidFill>
                <a:ea typeface="+mn-lt"/>
                <a:cs typeface="+mn-lt"/>
              </a:rPr>
              <a:t>tG</a:t>
            </a:r>
            <a:r>
              <a:rPr lang="en-US" sz="2400" b="1">
                <a:ea typeface="+mn-lt"/>
                <a:cs typeface="+mn-lt"/>
              </a:rPr>
              <a:t> the CGKE GC the '</a:t>
            </a:r>
            <a:r>
              <a:rPr lang="en-US" sz="2400" b="1" err="1">
                <a:ea typeface="+mn-lt"/>
                <a:cs typeface="+mn-lt"/>
              </a:rPr>
              <a:t>CPKLt</a:t>
            </a:r>
            <a:r>
              <a:rPr lang="en-US" sz="2400" b="1">
                <a:ea typeface="+mn-lt"/>
                <a:cs typeface="+mn-lt"/>
              </a:rPr>
              <a:t>' </a:t>
            </a:r>
            <a:r>
              <a:rPr lang="en-US" sz="2400" b="1" err="1">
                <a:ea typeface="+mn-lt"/>
                <a:cs typeface="+mn-lt"/>
              </a:rPr>
              <a:t>DetteK</a:t>
            </a:r>
            <a:r>
              <a:rPr lang="en-US" sz="2400" b="1">
                <a:ea typeface="+mn-lt"/>
                <a:cs typeface="+mn-lt"/>
              </a:rPr>
              <a:t> GC the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the </a:t>
            </a:r>
            <a:r>
              <a:rPr lang="en-US" sz="2400" b="1" err="1">
                <a:ea typeface="+mn-lt"/>
                <a:cs typeface="+mn-lt"/>
              </a:rPr>
              <a:t>FeXt</a:t>
            </a:r>
            <a:r>
              <a:rPr lang="en-US" sz="2400" b="1">
                <a:ea typeface="+mn-lt"/>
                <a:cs typeface="+mn-lt"/>
              </a:rPr>
              <a:t> </a:t>
            </a:r>
            <a:r>
              <a:rPr lang="en-US" sz="2400" b="1" err="1">
                <a:ea typeface="+mn-lt"/>
                <a:cs typeface="+mn-lt"/>
              </a:rPr>
              <a:t>EGLt</a:t>
            </a:r>
            <a:r>
              <a:rPr lang="en-US" sz="2400" b="1">
                <a:ea typeface="+mn-lt"/>
                <a:cs typeface="+mn-lt"/>
              </a:rPr>
              <a:t> NGEEGF LYEAGD PL </a:t>
            </a:r>
            <a:r>
              <a:rPr lang="en-US" sz="2400" b="1" err="1">
                <a:ea typeface="+mn-lt"/>
                <a:cs typeface="+mn-lt"/>
              </a:rPr>
              <a:t>NhMFReU</a:t>
            </a:r>
            <a:r>
              <a:rPr lang="en-US" sz="2400" b="1">
                <a:solidFill>
                  <a:srgbClr val="01FA73"/>
                </a:solidFill>
                <a:ea typeface="+mn-lt"/>
                <a:cs typeface="+mn-lt"/>
              </a:rPr>
              <a:t> </a:t>
            </a:r>
            <a:r>
              <a:rPr lang="en-US" sz="2400" b="1" err="1">
                <a:solidFill>
                  <a:srgbClr val="01FA73"/>
                </a:solidFill>
                <a:ea typeface="+mn-lt"/>
                <a:cs typeface="+mn-lt"/>
              </a:rPr>
              <a:t>tG</a:t>
            </a:r>
            <a:r>
              <a:rPr lang="en-US" sz="2400" b="1">
                <a:ea typeface="+mn-lt"/>
                <a:cs typeface="+mn-lt"/>
              </a:rPr>
              <a:t> the CGKE GC the '</a:t>
            </a:r>
            <a:r>
              <a:rPr lang="en-US" sz="2400" b="1" err="1">
                <a:ea typeface="+mn-lt"/>
                <a:cs typeface="+mn-lt"/>
              </a:rPr>
              <a:t>LeNGFU</a:t>
            </a:r>
            <a:r>
              <a:rPr lang="en-US" sz="2400" b="1">
                <a:ea typeface="+mn-lt"/>
                <a:cs typeface="+mn-lt"/>
              </a:rPr>
              <a:t>' </a:t>
            </a:r>
            <a:r>
              <a:rPr lang="en-US" sz="2400" b="1" err="1">
                <a:ea typeface="+mn-lt"/>
                <a:cs typeface="+mn-lt"/>
              </a:rPr>
              <a:t>DetteK</a:t>
            </a:r>
            <a:r>
              <a:rPr lang="en-US" sz="2400" b="1">
                <a:ea typeface="+mn-lt"/>
                <a:cs typeface="+mn-lt"/>
              </a:rPr>
              <a:t>, MFU the CGDDGWPFR </a:t>
            </a:r>
            <a:r>
              <a:rPr lang="en-US" sz="2400" b="1" err="1">
                <a:ea typeface="+mn-lt"/>
                <a:cs typeface="+mn-lt"/>
              </a:rPr>
              <a:t>EGLt</a:t>
            </a:r>
            <a:r>
              <a:rPr lang="en-US" sz="2400" b="1">
                <a:ea typeface="+mn-lt"/>
                <a:cs typeface="+mn-lt"/>
              </a:rPr>
              <a:t> NGEEGF LYEAGD PL </a:t>
            </a:r>
            <a:r>
              <a:rPr lang="en-US" sz="2400" b="1" err="1">
                <a:ea typeface="+mn-lt"/>
                <a:cs typeface="+mn-lt"/>
              </a:rPr>
              <a:t>NhMFReU</a:t>
            </a:r>
            <a:r>
              <a:rPr lang="en-US" sz="2400" b="1">
                <a:ea typeface="+mn-lt"/>
                <a:cs typeface="+mn-lt"/>
              </a:rPr>
              <a:t> </a:t>
            </a:r>
            <a:r>
              <a:rPr lang="en-US" sz="2400" b="1" err="1">
                <a:solidFill>
                  <a:srgbClr val="01FA73"/>
                </a:solidFill>
                <a:ea typeface="+mn-lt"/>
                <a:cs typeface="+mn-lt"/>
              </a:rPr>
              <a:t>tG</a:t>
            </a:r>
            <a:r>
              <a:rPr lang="en-US" sz="2400" b="1">
                <a:ea typeface="+mn-lt"/>
                <a:cs typeface="+mn-lt"/>
              </a:rPr>
              <a:t> the CGKE GC the '</a:t>
            </a:r>
            <a:r>
              <a:rPr lang="en-US" sz="2400" b="1" err="1">
                <a:ea typeface="+mn-lt"/>
                <a:cs typeface="+mn-lt"/>
              </a:rPr>
              <a:t>thPKU</a:t>
            </a:r>
            <a:r>
              <a:rPr lang="en-US" sz="2400" b="1">
                <a:ea typeface="+mn-lt"/>
                <a:cs typeface="+mn-lt"/>
              </a:rPr>
              <a:t>' </a:t>
            </a:r>
            <a:r>
              <a:rPr lang="en-US" sz="2400" b="1" err="1">
                <a:ea typeface="+mn-lt"/>
                <a:cs typeface="+mn-lt"/>
              </a:rPr>
              <a:t>DetteK</a:t>
            </a:r>
            <a:r>
              <a:rPr lang="en-US" sz="2400" b="1">
                <a:ea typeface="+mn-lt"/>
                <a:cs typeface="+mn-lt"/>
              </a:rPr>
              <a:t>, MFU LG GF, </a:t>
            </a:r>
            <a:r>
              <a:rPr lang="en-US" sz="2400" b="1" err="1">
                <a:ea typeface="+mn-lt"/>
                <a:cs typeface="+mn-lt"/>
              </a:rPr>
              <a:t>QFtPD</a:t>
            </a:r>
            <a:r>
              <a:rPr lang="en-US" sz="2400" b="1">
                <a:ea typeface="+mn-lt"/>
                <a:cs typeface="+mn-lt"/>
              </a:rPr>
              <a:t> We </a:t>
            </a:r>
            <a:r>
              <a:rPr lang="en-US" sz="2400" b="1" err="1">
                <a:ea typeface="+mn-lt"/>
                <a:cs typeface="+mn-lt"/>
              </a:rPr>
              <a:t>MNNGQFt</a:t>
            </a:r>
            <a:r>
              <a:rPr lang="en-US" sz="2400" b="1">
                <a:ea typeface="+mn-lt"/>
                <a:cs typeface="+mn-lt"/>
              </a:rPr>
              <a:t> CGK MDD LYEAGDL GC the </a:t>
            </a:r>
            <a:r>
              <a:rPr lang="en-US" sz="2400" b="1" err="1">
                <a:ea typeface="+mn-lt"/>
                <a:cs typeface="+mn-lt"/>
              </a:rPr>
              <a:t>NKYHtGRKME</a:t>
            </a:r>
            <a:r>
              <a:rPr lang="en-US" sz="2400" b="1">
                <a:ea typeface="+mn-lt"/>
                <a:cs typeface="+mn-lt"/>
              </a:rPr>
              <a:t> We </a:t>
            </a:r>
            <a:r>
              <a:rPr lang="en-US" sz="2400" b="1" err="1">
                <a:ea typeface="+mn-lt"/>
                <a:cs typeface="+mn-lt"/>
              </a:rPr>
              <a:t>WMFt</a:t>
            </a:r>
            <a:r>
              <a:rPr lang="en-US" sz="2400" b="1">
                <a:ea typeface="+mn-lt"/>
                <a:cs typeface="+mn-lt"/>
              </a:rPr>
              <a:t> </a:t>
            </a:r>
            <a:r>
              <a:rPr lang="en-US" sz="2400" b="1" err="1">
                <a:solidFill>
                  <a:srgbClr val="01FA73"/>
                </a:solidFill>
                <a:ea typeface="+mn-lt"/>
                <a:cs typeface="+mn-lt"/>
              </a:rPr>
              <a:t>tG</a:t>
            </a:r>
            <a:r>
              <a:rPr lang="en-US" sz="2400" b="1">
                <a:ea typeface="+mn-lt"/>
                <a:cs typeface="+mn-lt"/>
              </a:rPr>
              <a:t> </a:t>
            </a:r>
            <a:r>
              <a:rPr lang="en-US" sz="2400" b="1" err="1">
                <a:ea typeface="+mn-lt"/>
                <a:cs typeface="+mn-lt"/>
              </a:rPr>
              <a:t>LGDVe</a:t>
            </a:r>
            <a:r>
              <a:rPr lang="en-US" sz="2400" b="1">
                <a:ea typeface="+mn-lt"/>
                <a:cs typeface="+mn-lt"/>
              </a:rPr>
              <a:t> </a:t>
            </a:r>
            <a:endParaRPr lang="en-US" sz="2400">
              <a:cs typeface="Calibri"/>
            </a:endParaRPr>
          </a:p>
        </p:txBody>
      </p:sp>
    </p:spTree>
    <p:extLst>
      <p:ext uri="{BB962C8B-B14F-4D97-AF65-F5344CB8AC3E}">
        <p14:creationId xmlns:p14="http://schemas.microsoft.com/office/powerpoint/2010/main" val="2623077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sz="3600">
                <a:latin typeface="Calibri"/>
                <a:cs typeface="Calibri"/>
              </a:rPr>
              <a:t>F -&gt; n      L  -&gt; s</a:t>
            </a:r>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err="1">
                <a:solidFill>
                  <a:srgbClr val="01FA73"/>
                </a:solidFill>
                <a:ea typeface="+mn-lt"/>
                <a:cs typeface="+mn-lt"/>
              </a:rPr>
              <a:t>oFe</a:t>
            </a:r>
            <a:r>
              <a:rPr lang="en-US" sz="2400" b="1">
                <a:ea typeface="+mn-lt"/>
                <a:cs typeface="+mn-lt"/>
              </a:rPr>
              <a:t> WMY to </a:t>
            </a:r>
            <a:r>
              <a:rPr lang="en-US" sz="2400" b="1" err="1">
                <a:ea typeface="+mn-lt"/>
                <a:cs typeface="+mn-lt"/>
              </a:rPr>
              <a:t>LoDVe</a:t>
            </a:r>
            <a:r>
              <a:rPr lang="en-US" sz="2400" b="1">
                <a:ea typeface="+mn-lt"/>
                <a:cs typeface="+mn-lt"/>
              </a:rPr>
              <a:t> MF </a:t>
            </a:r>
            <a:r>
              <a:rPr lang="en-US" sz="2400" b="1" err="1">
                <a:ea typeface="+mn-lt"/>
                <a:cs typeface="+mn-lt"/>
              </a:rPr>
              <a:t>eFNKYHteU</a:t>
            </a:r>
            <a:r>
              <a:rPr lang="en-US" sz="2400" b="1">
                <a:ea typeface="+mn-lt"/>
                <a:cs typeface="+mn-lt"/>
              </a:rPr>
              <a:t> </a:t>
            </a:r>
            <a:r>
              <a:rPr lang="en-US" sz="2400" b="1" err="1">
                <a:ea typeface="+mn-lt"/>
                <a:cs typeface="+mn-lt"/>
              </a:rPr>
              <a:t>EeLLMRe</a:t>
            </a:r>
            <a:r>
              <a:rPr lang="en-US" sz="2400" b="1">
                <a:ea typeface="+mn-lt"/>
                <a:cs typeface="+mn-lt"/>
              </a:rPr>
              <a:t>, PC We </a:t>
            </a:r>
            <a:r>
              <a:rPr lang="en-US" sz="2400" b="1" err="1">
                <a:ea typeface="+mn-lt"/>
                <a:cs typeface="+mn-lt"/>
              </a:rPr>
              <a:t>BFoW</a:t>
            </a:r>
            <a:r>
              <a:rPr lang="en-US" sz="2400" b="1">
                <a:ea typeface="+mn-lt"/>
                <a:cs typeface="+mn-lt"/>
              </a:rPr>
              <a:t> </a:t>
            </a:r>
            <a:r>
              <a:rPr lang="en-US" sz="2400" b="1" err="1">
                <a:ea typeface="+mn-lt"/>
                <a:cs typeface="+mn-lt"/>
              </a:rPr>
              <a:t>PtL</a:t>
            </a:r>
            <a:r>
              <a:rPr lang="en-US" sz="2400" b="1">
                <a:ea typeface="+mn-lt"/>
                <a:cs typeface="+mn-lt"/>
              </a:rPr>
              <a:t> </a:t>
            </a:r>
            <a:r>
              <a:rPr lang="en-US" sz="2400" b="1" err="1">
                <a:ea typeface="+mn-lt"/>
                <a:cs typeface="+mn-lt"/>
              </a:rPr>
              <a:t>DMFRQMRe</a:t>
            </a:r>
            <a:r>
              <a:rPr lang="en-US" sz="2400" b="1">
                <a:ea typeface="+mn-lt"/>
                <a:cs typeface="+mn-lt"/>
              </a:rPr>
              <a:t>, PL to CPFU M </a:t>
            </a:r>
            <a:r>
              <a:rPr lang="en-US" sz="2400" b="1" err="1">
                <a:ea typeface="+mn-lt"/>
                <a:cs typeface="+mn-lt"/>
              </a:rPr>
              <a:t>UPCCeKeFt</a:t>
            </a:r>
            <a:r>
              <a:rPr lang="en-US" sz="2400" b="1">
                <a:ea typeface="+mn-lt"/>
                <a:cs typeface="+mn-lt"/>
              </a:rPr>
              <a:t> </a:t>
            </a:r>
            <a:r>
              <a:rPr lang="en-US" sz="2400" b="1" err="1">
                <a:ea typeface="+mn-lt"/>
                <a:cs typeface="+mn-lt"/>
              </a:rPr>
              <a:t>HDMPFteXt</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LMEe</a:t>
            </a:r>
            <a:r>
              <a:rPr lang="en-US" sz="2400" b="1">
                <a:ea typeface="+mn-lt"/>
                <a:cs typeface="+mn-lt"/>
              </a:rPr>
              <a:t> </a:t>
            </a:r>
            <a:r>
              <a:rPr lang="en-US" sz="2400" b="1" err="1">
                <a:ea typeface="+mn-lt"/>
                <a:cs typeface="+mn-lt"/>
              </a:rPr>
              <a:t>DMFRQMRe</a:t>
            </a:r>
            <a:r>
              <a:rPr lang="en-US" sz="2400" b="1">
                <a:ea typeface="+mn-lt"/>
                <a:cs typeface="+mn-lt"/>
              </a:rPr>
              <a:t> </a:t>
            </a:r>
            <a:r>
              <a:rPr lang="en-US" sz="2400" b="1" err="1">
                <a:ea typeface="+mn-lt"/>
                <a:cs typeface="+mn-lt"/>
              </a:rPr>
              <a:t>DoFR</a:t>
            </a:r>
            <a:r>
              <a:rPr lang="en-US" sz="2400" b="1">
                <a:ea typeface="+mn-lt"/>
                <a:cs typeface="+mn-lt"/>
              </a:rPr>
              <a:t> </a:t>
            </a:r>
            <a:r>
              <a:rPr lang="en-US" sz="2400" b="1" err="1">
                <a:ea typeface="+mn-lt"/>
                <a:cs typeface="+mn-lt"/>
              </a:rPr>
              <a:t>eFoQRh</a:t>
            </a:r>
            <a:r>
              <a:rPr lang="en-US" sz="2400" b="1">
                <a:ea typeface="+mn-lt"/>
                <a:cs typeface="+mn-lt"/>
              </a:rPr>
              <a:t> to CPDD </a:t>
            </a:r>
            <a:r>
              <a:rPr lang="en-US" sz="2400" b="1" err="1">
                <a:ea typeface="+mn-lt"/>
                <a:cs typeface="+mn-lt"/>
              </a:rPr>
              <a:t>oFe</a:t>
            </a:r>
            <a:r>
              <a:rPr lang="en-US" sz="2400" b="1">
                <a:ea typeface="+mn-lt"/>
                <a:cs typeface="+mn-lt"/>
              </a:rPr>
              <a:t> </a:t>
            </a:r>
            <a:r>
              <a:rPr lang="en-US" sz="2400" b="1" err="1">
                <a:solidFill>
                  <a:srgbClr val="01FA73"/>
                </a:solidFill>
                <a:ea typeface="+mn-lt"/>
                <a:cs typeface="+mn-lt"/>
              </a:rPr>
              <a:t>Lheet</a:t>
            </a:r>
            <a:r>
              <a:rPr lang="en-US" sz="2400" b="1">
                <a:ea typeface="+mn-lt"/>
                <a:cs typeface="+mn-lt"/>
              </a:rPr>
              <a:t> </a:t>
            </a:r>
            <a:r>
              <a:rPr lang="en-US" sz="2400" b="1" err="1">
                <a:ea typeface="+mn-lt"/>
                <a:cs typeface="+mn-lt"/>
              </a:rPr>
              <a:t>oK</a:t>
            </a:r>
            <a:r>
              <a:rPr lang="en-US" sz="2400" b="1">
                <a:ea typeface="+mn-lt"/>
                <a:cs typeface="+mn-lt"/>
              </a:rPr>
              <a:t> Lo, MFU </a:t>
            </a:r>
            <a:r>
              <a:rPr lang="en-US" sz="2400" b="1" err="1">
                <a:solidFill>
                  <a:srgbClr val="01FA73"/>
                </a:solidFill>
                <a:ea typeface="+mn-lt"/>
                <a:cs typeface="+mn-lt"/>
              </a:rPr>
              <a:t>theF</a:t>
            </a:r>
            <a:r>
              <a:rPr lang="en-US" sz="2400" b="1">
                <a:ea typeface="+mn-lt"/>
                <a:cs typeface="+mn-lt"/>
              </a:rPr>
              <a:t> We </a:t>
            </a:r>
            <a:r>
              <a:rPr lang="en-US" sz="2400" b="1" err="1">
                <a:ea typeface="+mn-lt"/>
                <a:cs typeface="+mn-lt"/>
              </a:rPr>
              <a:t>NoQFt</a:t>
            </a:r>
            <a:r>
              <a:rPr lang="en-US" sz="2400" b="1">
                <a:ea typeface="+mn-lt"/>
                <a:cs typeface="+mn-lt"/>
              </a:rPr>
              <a:t> the </a:t>
            </a:r>
            <a:r>
              <a:rPr lang="en-US" sz="2400" b="1" err="1">
                <a:ea typeface="+mn-lt"/>
                <a:cs typeface="+mn-lt"/>
              </a:rPr>
              <a:t>oNNQKKeFNeL</a:t>
            </a:r>
            <a:r>
              <a:rPr lang="en-US" sz="2400" b="1">
                <a:ea typeface="+mn-lt"/>
                <a:cs typeface="+mn-lt"/>
              </a:rPr>
              <a:t> </a:t>
            </a:r>
            <a:r>
              <a:rPr lang="en-US" sz="2400" b="1" err="1">
                <a:ea typeface="+mn-lt"/>
                <a:cs typeface="+mn-lt"/>
              </a:rPr>
              <a:t>oC</a:t>
            </a:r>
            <a:r>
              <a:rPr lang="en-US" sz="2400" b="1">
                <a:ea typeface="+mn-lt"/>
                <a:cs typeface="+mn-lt"/>
              </a:rPr>
              <a:t> </a:t>
            </a:r>
            <a:r>
              <a:rPr lang="en-US" sz="2400" b="1" err="1">
                <a:ea typeface="+mn-lt"/>
                <a:cs typeface="+mn-lt"/>
              </a:rPr>
              <a:t>eMNh</a:t>
            </a:r>
            <a:r>
              <a:rPr lang="en-US" sz="2400" b="1">
                <a:ea typeface="+mn-lt"/>
                <a:cs typeface="+mn-lt"/>
              </a:rPr>
              <a:t> </a:t>
            </a:r>
            <a:r>
              <a:rPr lang="en-US" sz="2400" b="1" err="1">
                <a:ea typeface="+mn-lt"/>
                <a:cs typeface="+mn-lt"/>
              </a:rPr>
              <a:t>DetteK</a:t>
            </a:r>
            <a:r>
              <a:rPr lang="en-US" sz="2400" b="1">
                <a:ea typeface="+mn-lt"/>
                <a:cs typeface="+mn-lt"/>
              </a:rPr>
              <a:t>. We NMDD the </a:t>
            </a:r>
            <a:r>
              <a:rPr lang="en-US" sz="2400" b="1" err="1">
                <a:ea typeface="+mn-lt"/>
                <a:cs typeface="+mn-lt"/>
              </a:rPr>
              <a:t>EoLt</a:t>
            </a:r>
            <a:r>
              <a:rPr lang="en-US" sz="2400" b="1">
                <a:ea typeface="+mn-lt"/>
                <a:cs typeface="+mn-lt"/>
              </a:rPr>
              <a:t> </a:t>
            </a:r>
            <a:r>
              <a:rPr lang="en-US" sz="2400" b="1" err="1">
                <a:ea typeface="+mn-lt"/>
                <a:cs typeface="+mn-lt"/>
              </a:rPr>
              <a:t>CKeJQeFtDY</a:t>
            </a:r>
            <a:r>
              <a:rPr lang="en-US" sz="2400" b="1">
                <a:ea typeface="+mn-lt"/>
                <a:cs typeface="+mn-lt"/>
              </a:rPr>
              <a:t> </a:t>
            </a:r>
            <a:r>
              <a:rPr lang="en-US" sz="2400" b="1" err="1">
                <a:ea typeface="+mn-lt"/>
                <a:cs typeface="+mn-lt"/>
              </a:rPr>
              <a:t>oNNQKKPFR</a:t>
            </a:r>
            <a:r>
              <a:rPr lang="en-US" sz="2400" b="1">
                <a:ea typeface="+mn-lt"/>
                <a:cs typeface="+mn-lt"/>
              </a:rPr>
              <a:t> </a:t>
            </a:r>
            <a:r>
              <a:rPr lang="en-US" sz="2400" b="1" err="1">
                <a:ea typeface="+mn-lt"/>
                <a:cs typeface="+mn-lt"/>
              </a:rPr>
              <a:t>DetteK</a:t>
            </a:r>
            <a:r>
              <a:rPr lang="en-US" sz="2400" b="1">
                <a:ea typeface="+mn-lt"/>
                <a:cs typeface="+mn-lt"/>
              </a:rPr>
              <a:t> the '</a:t>
            </a:r>
            <a:r>
              <a:rPr lang="en-US" sz="2400" b="1" err="1">
                <a:ea typeface="+mn-lt"/>
                <a:cs typeface="+mn-lt"/>
              </a:rPr>
              <a:t>CPKLt</a:t>
            </a:r>
            <a:r>
              <a:rPr lang="en-US" sz="2400" b="1">
                <a:ea typeface="+mn-lt"/>
                <a:cs typeface="+mn-lt"/>
              </a:rPr>
              <a:t>', the </a:t>
            </a:r>
            <a:r>
              <a:rPr lang="en-US" sz="2400" b="1" err="1">
                <a:ea typeface="+mn-lt"/>
                <a:cs typeface="+mn-lt"/>
              </a:rPr>
              <a:t>FeXt</a:t>
            </a:r>
            <a:r>
              <a:rPr lang="en-US" sz="2400" b="1">
                <a:ea typeface="+mn-lt"/>
                <a:cs typeface="+mn-lt"/>
              </a:rPr>
              <a:t> </a:t>
            </a:r>
            <a:r>
              <a:rPr lang="en-US" sz="2400" b="1" err="1">
                <a:ea typeface="+mn-lt"/>
                <a:cs typeface="+mn-lt"/>
              </a:rPr>
              <a:t>EoLt</a:t>
            </a:r>
            <a:r>
              <a:rPr lang="en-US" sz="2400" b="1">
                <a:ea typeface="+mn-lt"/>
                <a:cs typeface="+mn-lt"/>
              </a:rPr>
              <a:t> </a:t>
            </a:r>
            <a:r>
              <a:rPr lang="en-US" sz="2400" b="1" err="1">
                <a:ea typeface="+mn-lt"/>
                <a:cs typeface="+mn-lt"/>
              </a:rPr>
              <a:t>oNNQKKPFR</a:t>
            </a:r>
            <a:r>
              <a:rPr lang="en-US" sz="2400" b="1">
                <a:ea typeface="+mn-lt"/>
                <a:cs typeface="+mn-lt"/>
              </a:rPr>
              <a:t> </a:t>
            </a:r>
            <a:r>
              <a:rPr lang="en-US" sz="2400" b="1" err="1">
                <a:ea typeface="+mn-lt"/>
                <a:cs typeface="+mn-lt"/>
              </a:rPr>
              <a:t>DetteK</a:t>
            </a:r>
            <a:r>
              <a:rPr lang="en-US" sz="2400" b="1">
                <a:ea typeface="+mn-lt"/>
                <a:cs typeface="+mn-lt"/>
              </a:rPr>
              <a:t> the '</a:t>
            </a:r>
            <a:r>
              <a:rPr lang="en-US" sz="2400" b="1" err="1">
                <a:ea typeface="+mn-lt"/>
                <a:cs typeface="+mn-lt"/>
              </a:rPr>
              <a:t>LeNoFU</a:t>
            </a:r>
            <a:r>
              <a:rPr lang="en-US" sz="2400" b="1">
                <a:ea typeface="+mn-lt"/>
                <a:cs typeface="+mn-lt"/>
              </a:rPr>
              <a:t>' the </a:t>
            </a:r>
            <a:r>
              <a:rPr lang="en-US" sz="2400" b="1" err="1">
                <a:ea typeface="+mn-lt"/>
                <a:cs typeface="+mn-lt"/>
              </a:rPr>
              <a:t>CoDDoWPFR</a:t>
            </a:r>
            <a:r>
              <a:rPr lang="en-US" sz="2400" b="1">
                <a:ea typeface="+mn-lt"/>
                <a:cs typeface="+mn-lt"/>
              </a:rPr>
              <a:t> </a:t>
            </a:r>
            <a:r>
              <a:rPr lang="en-US" sz="2400" b="1" err="1">
                <a:ea typeface="+mn-lt"/>
                <a:cs typeface="+mn-lt"/>
              </a:rPr>
              <a:t>EoLt</a:t>
            </a:r>
            <a:r>
              <a:rPr lang="en-US" sz="2400" b="1">
                <a:ea typeface="+mn-lt"/>
                <a:cs typeface="+mn-lt"/>
              </a:rPr>
              <a:t> </a:t>
            </a:r>
            <a:r>
              <a:rPr lang="en-US" sz="2400" b="1" err="1">
                <a:ea typeface="+mn-lt"/>
                <a:cs typeface="+mn-lt"/>
              </a:rPr>
              <a:t>oNNQKKPFR</a:t>
            </a:r>
            <a:r>
              <a:rPr lang="en-US" sz="2400" b="1">
                <a:ea typeface="+mn-lt"/>
                <a:cs typeface="+mn-lt"/>
              </a:rPr>
              <a:t> </a:t>
            </a:r>
            <a:r>
              <a:rPr lang="en-US" sz="2400" b="1" err="1">
                <a:ea typeface="+mn-lt"/>
                <a:cs typeface="+mn-lt"/>
              </a:rPr>
              <a:t>DetteK</a:t>
            </a:r>
            <a:r>
              <a:rPr lang="en-US" sz="2400" b="1">
                <a:ea typeface="+mn-lt"/>
                <a:cs typeface="+mn-lt"/>
              </a:rPr>
              <a:t> the '</a:t>
            </a:r>
            <a:r>
              <a:rPr lang="en-US" sz="2400" b="1" err="1">
                <a:ea typeface="+mn-lt"/>
                <a:cs typeface="+mn-lt"/>
              </a:rPr>
              <a:t>thPKU</a:t>
            </a:r>
            <a:r>
              <a:rPr lang="en-US" sz="2400" b="1">
                <a:ea typeface="+mn-lt"/>
                <a:cs typeface="+mn-lt"/>
              </a:rPr>
              <a:t>', MFU Lo </a:t>
            </a:r>
            <a:r>
              <a:rPr lang="en-US" sz="2400" b="1" err="1">
                <a:ea typeface="+mn-lt"/>
                <a:cs typeface="+mn-lt"/>
              </a:rPr>
              <a:t>oF</a:t>
            </a:r>
            <a:r>
              <a:rPr lang="en-US" sz="2400" b="1">
                <a:ea typeface="+mn-lt"/>
                <a:cs typeface="+mn-lt"/>
              </a:rPr>
              <a:t>, </a:t>
            </a:r>
            <a:r>
              <a:rPr lang="en-US" sz="2400" b="1" err="1">
                <a:ea typeface="+mn-lt"/>
                <a:cs typeface="+mn-lt"/>
              </a:rPr>
              <a:t>QFtPD</a:t>
            </a:r>
            <a:r>
              <a:rPr lang="en-US" sz="2400" b="1">
                <a:ea typeface="+mn-lt"/>
                <a:cs typeface="+mn-lt"/>
              </a:rPr>
              <a:t> We </a:t>
            </a:r>
            <a:r>
              <a:rPr lang="en-US" sz="2400" b="1" err="1">
                <a:ea typeface="+mn-lt"/>
                <a:cs typeface="+mn-lt"/>
              </a:rPr>
              <a:t>MNNoQFt</a:t>
            </a:r>
            <a:r>
              <a:rPr lang="en-US" sz="2400" b="1">
                <a:ea typeface="+mn-lt"/>
                <a:cs typeface="+mn-lt"/>
              </a:rPr>
              <a:t> </a:t>
            </a:r>
            <a:r>
              <a:rPr lang="en-US" sz="2400" b="1" err="1">
                <a:ea typeface="+mn-lt"/>
                <a:cs typeface="+mn-lt"/>
              </a:rPr>
              <a:t>CoK</a:t>
            </a:r>
            <a:r>
              <a:rPr lang="en-US" sz="2400" b="1">
                <a:ea typeface="+mn-lt"/>
                <a:cs typeface="+mn-lt"/>
              </a:rPr>
              <a:t> MDD the </a:t>
            </a:r>
            <a:r>
              <a:rPr lang="en-US" sz="2400" b="1" err="1">
                <a:ea typeface="+mn-lt"/>
                <a:cs typeface="+mn-lt"/>
              </a:rPr>
              <a:t>UPCCeKeFt</a:t>
            </a:r>
            <a:r>
              <a:rPr lang="en-US" sz="2400" b="1">
                <a:ea typeface="+mn-lt"/>
                <a:cs typeface="+mn-lt"/>
              </a:rPr>
              <a:t> </a:t>
            </a:r>
            <a:r>
              <a:rPr lang="en-US" sz="2400" b="1" err="1">
                <a:ea typeface="+mn-lt"/>
                <a:cs typeface="+mn-lt"/>
              </a:rPr>
              <a:t>DetteKL</a:t>
            </a:r>
            <a:r>
              <a:rPr lang="en-US" sz="2400" b="1">
                <a:ea typeface="+mn-lt"/>
                <a:cs typeface="+mn-lt"/>
              </a:rPr>
              <a:t> PF the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a:t>
            </a:r>
            <a:r>
              <a:rPr lang="en-US" sz="2400" b="1" err="1">
                <a:ea typeface="+mn-lt"/>
                <a:cs typeface="+mn-lt"/>
              </a:rPr>
              <a:t>theF</a:t>
            </a:r>
            <a:r>
              <a:rPr lang="en-US" sz="2400" b="1">
                <a:ea typeface="+mn-lt"/>
                <a:cs typeface="+mn-lt"/>
              </a:rPr>
              <a:t> We </a:t>
            </a:r>
            <a:r>
              <a:rPr lang="en-US" sz="2400" b="1" err="1">
                <a:ea typeface="+mn-lt"/>
                <a:cs typeface="+mn-lt"/>
              </a:rPr>
              <a:t>DooB</a:t>
            </a:r>
            <a:r>
              <a:rPr lang="en-US" sz="2400" b="1">
                <a:ea typeface="+mn-lt"/>
                <a:cs typeface="+mn-lt"/>
              </a:rPr>
              <a:t> Mt the </a:t>
            </a:r>
            <a:r>
              <a:rPr lang="en-US" sz="2400" b="1" err="1">
                <a:ea typeface="+mn-lt"/>
                <a:cs typeface="+mn-lt"/>
              </a:rPr>
              <a:t>NPHheK</a:t>
            </a:r>
            <a:r>
              <a:rPr lang="en-US" sz="2400" b="1">
                <a:ea typeface="+mn-lt"/>
                <a:cs typeface="+mn-lt"/>
              </a:rPr>
              <a:t> </a:t>
            </a:r>
            <a:r>
              <a:rPr lang="en-US" sz="2400" b="1" err="1">
                <a:ea typeface="+mn-lt"/>
                <a:cs typeface="+mn-lt"/>
              </a:rPr>
              <a:t>teXt</a:t>
            </a:r>
            <a:r>
              <a:rPr lang="en-US" sz="2400" b="1">
                <a:ea typeface="+mn-lt"/>
                <a:cs typeface="+mn-lt"/>
              </a:rPr>
              <a:t> We </a:t>
            </a:r>
            <a:r>
              <a:rPr lang="en-US" sz="2400" b="1" err="1">
                <a:ea typeface="+mn-lt"/>
                <a:cs typeface="+mn-lt"/>
              </a:rPr>
              <a:t>WMFt</a:t>
            </a:r>
            <a:r>
              <a:rPr lang="en-US" sz="2400" b="1">
                <a:ea typeface="+mn-lt"/>
                <a:cs typeface="+mn-lt"/>
              </a:rPr>
              <a:t> to </a:t>
            </a:r>
            <a:r>
              <a:rPr lang="en-US" sz="2400" b="1" err="1">
                <a:ea typeface="+mn-lt"/>
                <a:cs typeface="+mn-lt"/>
              </a:rPr>
              <a:t>LoDVe</a:t>
            </a:r>
            <a:r>
              <a:rPr lang="en-US" sz="2400" b="1">
                <a:ea typeface="+mn-lt"/>
                <a:cs typeface="+mn-lt"/>
              </a:rPr>
              <a:t> MFU We </a:t>
            </a:r>
            <a:r>
              <a:rPr lang="en-US" sz="2400" b="1" err="1">
                <a:ea typeface="+mn-lt"/>
                <a:cs typeface="+mn-lt"/>
              </a:rPr>
              <a:t>MDLo</a:t>
            </a:r>
            <a:r>
              <a:rPr lang="en-US" sz="2400" b="1">
                <a:ea typeface="+mn-lt"/>
                <a:cs typeface="+mn-lt"/>
              </a:rPr>
              <a:t> NDMLLPCY </a:t>
            </a:r>
            <a:r>
              <a:rPr lang="en-US" sz="2400" b="1" err="1">
                <a:ea typeface="+mn-lt"/>
                <a:cs typeface="+mn-lt"/>
              </a:rPr>
              <a:t>PtL</a:t>
            </a:r>
            <a:r>
              <a:rPr lang="en-US" sz="2400" b="1">
                <a:ea typeface="+mn-lt"/>
                <a:cs typeface="+mn-lt"/>
              </a:rPr>
              <a:t> </a:t>
            </a:r>
            <a:r>
              <a:rPr lang="en-US" sz="2400" b="1" err="1">
                <a:ea typeface="+mn-lt"/>
                <a:cs typeface="+mn-lt"/>
              </a:rPr>
              <a:t>LYEAoDL</a:t>
            </a:r>
            <a:r>
              <a:rPr lang="en-US" sz="2400" b="1">
                <a:ea typeface="+mn-lt"/>
                <a:cs typeface="+mn-lt"/>
              </a:rPr>
              <a:t>. We CPFU the </a:t>
            </a:r>
            <a:r>
              <a:rPr lang="en-US" sz="2400" b="1" err="1">
                <a:ea typeface="+mn-lt"/>
                <a:cs typeface="+mn-lt"/>
              </a:rPr>
              <a:t>EoLt</a:t>
            </a:r>
            <a:r>
              <a:rPr lang="en-US" sz="2400" b="1">
                <a:ea typeface="+mn-lt"/>
                <a:cs typeface="+mn-lt"/>
              </a:rPr>
              <a:t> </a:t>
            </a:r>
            <a:r>
              <a:rPr lang="en-US" sz="2400" b="1" err="1">
                <a:ea typeface="+mn-lt"/>
                <a:cs typeface="+mn-lt"/>
              </a:rPr>
              <a:t>oNNQKKPFR</a:t>
            </a:r>
            <a:r>
              <a:rPr lang="en-US" sz="2400" b="1">
                <a:ea typeface="+mn-lt"/>
                <a:cs typeface="+mn-lt"/>
              </a:rPr>
              <a:t> </a:t>
            </a:r>
            <a:r>
              <a:rPr lang="en-US" sz="2400" b="1" err="1">
                <a:ea typeface="+mn-lt"/>
                <a:cs typeface="+mn-lt"/>
              </a:rPr>
              <a:t>LYEAoD</a:t>
            </a:r>
            <a:r>
              <a:rPr lang="en-US" sz="2400" b="1">
                <a:ea typeface="+mn-lt"/>
                <a:cs typeface="+mn-lt"/>
              </a:rPr>
              <a:t> MFU </a:t>
            </a:r>
            <a:r>
              <a:rPr lang="en-US" sz="2400" b="1" err="1">
                <a:ea typeface="+mn-lt"/>
                <a:cs typeface="+mn-lt"/>
              </a:rPr>
              <a:t>NhMFRe</a:t>
            </a:r>
            <a:r>
              <a:rPr lang="en-US" sz="2400" b="1">
                <a:ea typeface="+mn-lt"/>
                <a:cs typeface="+mn-lt"/>
              </a:rPr>
              <a:t> Pt to the </a:t>
            </a:r>
            <a:r>
              <a:rPr lang="en-US" sz="2400" b="1" err="1">
                <a:ea typeface="+mn-lt"/>
                <a:cs typeface="+mn-lt"/>
              </a:rPr>
              <a:t>CoKE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CPKLt</a:t>
            </a:r>
            <a:r>
              <a:rPr lang="en-US" sz="2400" b="1">
                <a:ea typeface="+mn-lt"/>
                <a:cs typeface="+mn-lt"/>
              </a:rPr>
              <a:t>' </a:t>
            </a:r>
            <a:r>
              <a:rPr lang="en-US" sz="2400" b="1" err="1">
                <a:ea typeface="+mn-lt"/>
                <a:cs typeface="+mn-lt"/>
              </a:rPr>
              <a:t>DetteK</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the </a:t>
            </a:r>
            <a:r>
              <a:rPr lang="en-US" sz="2400" b="1" err="1">
                <a:ea typeface="+mn-lt"/>
                <a:cs typeface="+mn-lt"/>
              </a:rPr>
              <a:t>FeXt</a:t>
            </a:r>
            <a:r>
              <a:rPr lang="en-US" sz="2400" b="1">
                <a:ea typeface="+mn-lt"/>
                <a:cs typeface="+mn-lt"/>
              </a:rPr>
              <a:t> </a:t>
            </a:r>
            <a:r>
              <a:rPr lang="en-US" sz="2400" b="1" err="1">
                <a:ea typeface="+mn-lt"/>
                <a:cs typeface="+mn-lt"/>
              </a:rPr>
              <a:t>EoLt</a:t>
            </a:r>
            <a:r>
              <a:rPr lang="en-US" sz="2400" b="1">
                <a:ea typeface="+mn-lt"/>
                <a:cs typeface="+mn-lt"/>
              </a:rPr>
              <a:t> </a:t>
            </a:r>
            <a:r>
              <a:rPr lang="en-US" sz="2400" b="1" err="1">
                <a:ea typeface="+mn-lt"/>
                <a:cs typeface="+mn-lt"/>
              </a:rPr>
              <a:t>NoEEoF</a:t>
            </a:r>
            <a:r>
              <a:rPr lang="en-US" sz="2400" b="1">
                <a:ea typeface="+mn-lt"/>
                <a:cs typeface="+mn-lt"/>
              </a:rPr>
              <a:t> </a:t>
            </a:r>
            <a:r>
              <a:rPr lang="en-US" sz="2400" b="1" err="1">
                <a:ea typeface="+mn-lt"/>
                <a:cs typeface="+mn-lt"/>
              </a:rPr>
              <a:t>LYEAoD</a:t>
            </a:r>
            <a:r>
              <a:rPr lang="en-US" sz="2400" b="1">
                <a:ea typeface="+mn-lt"/>
                <a:cs typeface="+mn-lt"/>
              </a:rPr>
              <a:t> PL </a:t>
            </a:r>
            <a:r>
              <a:rPr lang="en-US" sz="2400" b="1" err="1">
                <a:ea typeface="+mn-lt"/>
                <a:cs typeface="+mn-lt"/>
              </a:rPr>
              <a:t>NhMFReU</a:t>
            </a:r>
            <a:r>
              <a:rPr lang="en-US" sz="2400" b="1">
                <a:ea typeface="+mn-lt"/>
                <a:cs typeface="+mn-lt"/>
              </a:rPr>
              <a:t> to the </a:t>
            </a:r>
            <a:r>
              <a:rPr lang="en-US" sz="2400" b="1" err="1">
                <a:ea typeface="+mn-lt"/>
                <a:cs typeface="+mn-lt"/>
              </a:rPr>
              <a:t>CoKE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LeNoFU</a:t>
            </a:r>
            <a:r>
              <a:rPr lang="en-US" sz="2400" b="1">
                <a:ea typeface="+mn-lt"/>
                <a:cs typeface="+mn-lt"/>
              </a:rPr>
              <a:t>' </a:t>
            </a:r>
            <a:r>
              <a:rPr lang="en-US" sz="2400" b="1" err="1">
                <a:ea typeface="+mn-lt"/>
                <a:cs typeface="+mn-lt"/>
              </a:rPr>
              <a:t>DetteK</a:t>
            </a:r>
            <a:r>
              <a:rPr lang="en-US" sz="2400" b="1">
                <a:ea typeface="+mn-lt"/>
                <a:cs typeface="+mn-lt"/>
              </a:rPr>
              <a:t>, MFU the </a:t>
            </a:r>
            <a:r>
              <a:rPr lang="en-US" sz="2400" b="1" err="1">
                <a:ea typeface="+mn-lt"/>
                <a:cs typeface="+mn-lt"/>
              </a:rPr>
              <a:t>CoDDoWPFR</a:t>
            </a:r>
            <a:r>
              <a:rPr lang="en-US" sz="2400" b="1">
                <a:ea typeface="+mn-lt"/>
                <a:cs typeface="+mn-lt"/>
              </a:rPr>
              <a:t> </a:t>
            </a:r>
            <a:r>
              <a:rPr lang="en-US" sz="2400" b="1" err="1">
                <a:ea typeface="+mn-lt"/>
                <a:cs typeface="+mn-lt"/>
              </a:rPr>
              <a:t>EoLt</a:t>
            </a:r>
            <a:r>
              <a:rPr lang="en-US" sz="2400" b="1">
                <a:ea typeface="+mn-lt"/>
                <a:cs typeface="+mn-lt"/>
              </a:rPr>
              <a:t> </a:t>
            </a:r>
            <a:r>
              <a:rPr lang="en-US" sz="2400" b="1" err="1">
                <a:ea typeface="+mn-lt"/>
                <a:cs typeface="+mn-lt"/>
              </a:rPr>
              <a:t>NoEEoF</a:t>
            </a:r>
            <a:r>
              <a:rPr lang="en-US" sz="2400" b="1">
                <a:ea typeface="+mn-lt"/>
                <a:cs typeface="+mn-lt"/>
              </a:rPr>
              <a:t> </a:t>
            </a:r>
            <a:r>
              <a:rPr lang="en-US" sz="2400" b="1" err="1">
                <a:ea typeface="+mn-lt"/>
                <a:cs typeface="+mn-lt"/>
              </a:rPr>
              <a:t>LYEAoD</a:t>
            </a:r>
            <a:r>
              <a:rPr lang="en-US" sz="2400" b="1">
                <a:ea typeface="+mn-lt"/>
                <a:cs typeface="+mn-lt"/>
              </a:rPr>
              <a:t> PL </a:t>
            </a:r>
            <a:r>
              <a:rPr lang="en-US" sz="2400" b="1" err="1">
                <a:ea typeface="+mn-lt"/>
                <a:cs typeface="+mn-lt"/>
              </a:rPr>
              <a:t>NhMFReU</a:t>
            </a:r>
            <a:r>
              <a:rPr lang="en-US" sz="2400" b="1">
                <a:ea typeface="+mn-lt"/>
                <a:cs typeface="+mn-lt"/>
              </a:rPr>
              <a:t> to the </a:t>
            </a:r>
            <a:r>
              <a:rPr lang="en-US" sz="2400" b="1" err="1">
                <a:ea typeface="+mn-lt"/>
                <a:cs typeface="+mn-lt"/>
              </a:rPr>
              <a:t>CoKE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thPKU</a:t>
            </a:r>
            <a:r>
              <a:rPr lang="en-US" sz="2400" b="1">
                <a:ea typeface="+mn-lt"/>
                <a:cs typeface="+mn-lt"/>
              </a:rPr>
              <a:t>' </a:t>
            </a:r>
            <a:r>
              <a:rPr lang="en-US" sz="2400" b="1" err="1">
                <a:ea typeface="+mn-lt"/>
                <a:cs typeface="+mn-lt"/>
              </a:rPr>
              <a:t>DetteK</a:t>
            </a:r>
            <a:r>
              <a:rPr lang="en-US" sz="2400" b="1">
                <a:ea typeface="+mn-lt"/>
                <a:cs typeface="+mn-lt"/>
              </a:rPr>
              <a:t>, MFU Lo </a:t>
            </a:r>
            <a:r>
              <a:rPr lang="en-US" sz="2400" b="1" err="1">
                <a:ea typeface="+mn-lt"/>
                <a:cs typeface="+mn-lt"/>
              </a:rPr>
              <a:t>oF</a:t>
            </a:r>
            <a:r>
              <a:rPr lang="en-US" sz="2400" b="1">
                <a:ea typeface="+mn-lt"/>
                <a:cs typeface="+mn-lt"/>
              </a:rPr>
              <a:t>, </a:t>
            </a:r>
            <a:r>
              <a:rPr lang="en-US" sz="2400" b="1" err="1">
                <a:ea typeface="+mn-lt"/>
                <a:cs typeface="+mn-lt"/>
              </a:rPr>
              <a:t>QFtPD</a:t>
            </a:r>
            <a:r>
              <a:rPr lang="en-US" sz="2400" b="1">
                <a:ea typeface="+mn-lt"/>
                <a:cs typeface="+mn-lt"/>
              </a:rPr>
              <a:t> We </a:t>
            </a:r>
            <a:r>
              <a:rPr lang="en-US" sz="2400" b="1" err="1">
                <a:ea typeface="+mn-lt"/>
                <a:cs typeface="+mn-lt"/>
              </a:rPr>
              <a:t>MNNoQFt</a:t>
            </a:r>
            <a:r>
              <a:rPr lang="en-US" sz="2400" b="1">
                <a:ea typeface="+mn-lt"/>
                <a:cs typeface="+mn-lt"/>
              </a:rPr>
              <a:t> </a:t>
            </a:r>
            <a:r>
              <a:rPr lang="en-US" sz="2400" b="1" err="1">
                <a:ea typeface="+mn-lt"/>
                <a:cs typeface="+mn-lt"/>
              </a:rPr>
              <a:t>CoK</a:t>
            </a:r>
            <a:r>
              <a:rPr lang="en-US" sz="2400" b="1">
                <a:ea typeface="+mn-lt"/>
                <a:cs typeface="+mn-lt"/>
              </a:rPr>
              <a:t> MDD </a:t>
            </a:r>
            <a:r>
              <a:rPr lang="en-US" sz="2400" b="1" err="1">
                <a:ea typeface="+mn-lt"/>
                <a:cs typeface="+mn-lt"/>
              </a:rPr>
              <a:t>LYEAoDL</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NKYHtoRKME</a:t>
            </a:r>
            <a:r>
              <a:rPr lang="en-US" sz="2400" b="1">
                <a:ea typeface="+mn-lt"/>
                <a:cs typeface="+mn-lt"/>
              </a:rPr>
              <a:t> We </a:t>
            </a:r>
            <a:r>
              <a:rPr lang="en-US" sz="2400" b="1" err="1">
                <a:ea typeface="+mn-lt"/>
                <a:cs typeface="+mn-lt"/>
              </a:rPr>
              <a:t>WMFt</a:t>
            </a:r>
            <a:r>
              <a:rPr lang="en-US" sz="2400" b="1">
                <a:ea typeface="+mn-lt"/>
                <a:cs typeface="+mn-lt"/>
              </a:rPr>
              <a:t> to </a:t>
            </a:r>
            <a:r>
              <a:rPr lang="en-US" sz="2400" b="1" err="1">
                <a:ea typeface="+mn-lt"/>
                <a:cs typeface="+mn-lt"/>
              </a:rPr>
              <a:t>LoDVe</a:t>
            </a:r>
            <a:r>
              <a:rPr lang="en-US" sz="2400" b="1">
                <a:ea typeface="+mn-lt"/>
                <a:cs typeface="+mn-lt"/>
              </a:rPr>
              <a:t> </a:t>
            </a:r>
            <a:endParaRPr lang="en-US" sz="2400">
              <a:cs typeface="Calibri"/>
            </a:endParaRPr>
          </a:p>
        </p:txBody>
      </p:sp>
    </p:spTree>
    <p:extLst>
      <p:ext uri="{BB962C8B-B14F-4D97-AF65-F5344CB8AC3E}">
        <p14:creationId xmlns:p14="http://schemas.microsoft.com/office/powerpoint/2010/main" val="252329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sz="3600" err="1">
                <a:latin typeface="Calibri"/>
                <a:cs typeface="Calibri"/>
              </a:rPr>
              <a:t>soDVe</a:t>
            </a:r>
            <a:r>
              <a:rPr lang="en-US" sz="3600">
                <a:latin typeface="Calibri"/>
                <a:cs typeface="Calibri"/>
              </a:rPr>
              <a:t> -&gt; solve   </a:t>
            </a:r>
            <a:r>
              <a:rPr lang="en-US" sz="3600" err="1">
                <a:latin typeface="Calibri"/>
                <a:cs typeface="Calibri"/>
              </a:rPr>
              <a:t>oK</a:t>
            </a:r>
            <a:r>
              <a:rPr lang="en-US" sz="3600">
                <a:latin typeface="Calibri"/>
                <a:cs typeface="Calibri"/>
              </a:rPr>
              <a:t> -&gt; or</a:t>
            </a:r>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a:ea typeface="+mn-lt"/>
                <a:cs typeface="+mn-lt"/>
              </a:rPr>
              <a:t>one WMY to </a:t>
            </a:r>
            <a:r>
              <a:rPr lang="en-US" sz="2400" b="1" err="1">
                <a:solidFill>
                  <a:srgbClr val="01FA73"/>
                </a:solidFill>
                <a:ea typeface="+mn-lt"/>
                <a:cs typeface="+mn-lt"/>
              </a:rPr>
              <a:t>soDVe</a:t>
            </a:r>
            <a:r>
              <a:rPr lang="en-US" sz="2400" b="1">
                <a:ea typeface="+mn-lt"/>
                <a:cs typeface="+mn-lt"/>
              </a:rPr>
              <a:t> Mn </a:t>
            </a:r>
            <a:r>
              <a:rPr lang="en-US" sz="2400" b="1" err="1">
                <a:ea typeface="+mn-lt"/>
                <a:cs typeface="+mn-lt"/>
              </a:rPr>
              <a:t>enNKYHteU</a:t>
            </a:r>
            <a:r>
              <a:rPr lang="en-US" sz="2400" b="1">
                <a:ea typeface="+mn-lt"/>
                <a:cs typeface="+mn-lt"/>
              </a:rPr>
              <a:t> </a:t>
            </a:r>
            <a:r>
              <a:rPr lang="en-US" sz="2400" b="1" err="1">
                <a:ea typeface="+mn-lt"/>
                <a:cs typeface="+mn-lt"/>
              </a:rPr>
              <a:t>EessMRe</a:t>
            </a:r>
            <a:r>
              <a:rPr lang="en-US" sz="2400" b="1">
                <a:ea typeface="+mn-lt"/>
                <a:cs typeface="+mn-lt"/>
              </a:rPr>
              <a:t>, PC We </a:t>
            </a:r>
            <a:r>
              <a:rPr lang="en-US" sz="2400" b="1" err="1">
                <a:ea typeface="+mn-lt"/>
                <a:cs typeface="+mn-lt"/>
              </a:rPr>
              <a:t>BnoW</a:t>
            </a:r>
            <a:r>
              <a:rPr lang="en-US" sz="2400" b="1">
                <a:ea typeface="+mn-lt"/>
                <a:cs typeface="+mn-lt"/>
              </a:rPr>
              <a:t> Pts </a:t>
            </a:r>
            <a:r>
              <a:rPr lang="en-US" sz="2400" b="1" err="1">
                <a:ea typeface="+mn-lt"/>
                <a:cs typeface="+mn-lt"/>
              </a:rPr>
              <a:t>DMnRQMRe</a:t>
            </a:r>
            <a:r>
              <a:rPr lang="en-US" sz="2400" b="1">
                <a:ea typeface="+mn-lt"/>
                <a:cs typeface="+mn-lt"/>
              </a:rPr>
              <a:t>, Ps to </a:t>
            </a:r>
            <a:r>
              <a:rPr lang="en-US" sz="2400" b="1" err="1">
                <a:ea typeface="+mn-lt"/>
                <a:cs typeface="+mn-lt"/>
              </a:rPr>
              <a:t>CPnU</a:t>
            </a:r>
            <a:r>
              <a:rPr lang="en-US" sz="2400" b="1">
                <a:ea typeface="+mn-lt"/>
                <a:cs typeface="+mn-lt"/>
              </a:rPr>
              <a:t> M </a:t>
            </a:r>
            <a:r>
              <a:rPr lang="en-US" sz="2400" b="1" err="1">
                <a:ea typeface="+mn-lt"/>
                <a:cs typeface="+mn-lt"/>
              </a:rPr>
              <a:t>UPCCeKent</a:t>
            </a:r>
            <a:r>
              <a:rPr lang="en-US" sz="2400" b="1">
                <a:ea typeface="+mn-lt"/>
                <a:cs typeface="+mn-lt"/>
              </a:rPr>
              <a:t> </a:t>
            </a:r>
            <a:r>
              <a:rPr lang="en-US" sz="2400" b="1" err="1">
                <a:ea typeface="+mn-lt"/>
                <a:cs typeface="+mn-lt"/>
              </a:rPr>
              <a:t>HDMPnteXt</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sMEe</a:t>
            </a:r>
            <a:r>
              <a:rPr lang="en-US" sz="2400" b="1">
                <a:ea typeface="+mn-lt"/>
                <a:cs typeface="+mn-lt"/>
              </a:rPr>
              <a:t> </a:t>
            </a:r>
            <a:r>
              <a:rPr lang="en-US" sz="2400" b="1" err="1">
                <a:ea typeface="+mn-lt"/>
                <a:cs typeface="+mn-lt"/>
              </a:rPr>
              <a:t>DMnRQMRe</a:t>
            </a:r>
            <a:r>
              <a:rPr lang="en-US" sz="2400" b="1">
                <a:ea typeface="+mn-lt"/>
                <a:cs typeface="+mn-lt"/>
              </a:rPr>
              <a:t> </a:t>
            </a:r>
            <a:r>
              <a:rPr lang="en-US" sz="2400" b="1" err="1">
                <a:ea typeface="+mn-lt"/>
                <a:cs typeface="+mn-lt"/>
              </a:rPr>
              <a:t>DonR</a:t>
            </a:r>
            <a:r>
              <a:rPr lang="en-US" sz="2400" b="1">
                <a:ea typeface="+mn-lt"/>
                <a:cs typeface="+mn-lt"/>
              </a:rPr>
              <a:t> </a:t>
            </a:r>
            <a:r>
              <a:rPr lang="en-US" sz="2400" b="1" err="1">
                <a:ea typeface="+mn-lt"/>
                <a:cs typeface="+mn-lt"/>
              </a:rPr>
              <a:t>enoQRh</a:t>
            </a:r>
            <a:r>
              <a:rPr lang="en-US" sz="2400" b="1">
                <a:ea typeface="+mn-lt"/>
                <a:cs typeface="+mn-lt"/>
              </a:rPr>
              <a:t> to CPDD one sheet </a:t>
            </a:r>
            <a:r>
              <a:rPr lang="en-US" sz="2400" b="1" err="1">
                <a:solidFill>
                  <a:srgbClr val="01FA73"/>
                </a:solidFill>
                <a:ea typeface="+mn-lt"/>
                <a:cs typeface="+mn-lt"/>
              </a:rPr>
              <a:t>oK</a:t>
            </a:r>
            <a:r>
              <a:rPr lang="en-US" sz="2400" b="1">
                <a:ea typeface="+mn-lt"/>
                <a:cs typeface="+mn-lt"/>
              </a:rPr>
              <a:t> so, </a:t>
            </a:r>
            <a:r>
              <a:rPr lang="en-US" sz="2400" b="1" err="1">
                <a:ea typeface="+mn-lt"/>
                <a:cs typeface="+mn-lt"/>
              </a:rPr>
              <a:t>MnU</a:t>
            </a:r>
            <a:r>
              <a:rPr lang="en-US" sz="2400" b="1">
                <a:ea typeface="+mn-lt"/>
                <a:cs typeface="+mn-lt"/>
              </a:rPr>
              <a:t> then We </a:t>
            </a:r>
            <a:r>
              <a:rPr lang="en-US" sz="2400" b="1" err="1">
                <a:ea typeface="+mn-lt"/>
                <a:cs typeface="+mn-lt"/>
              </a:rPr>
              <a:t>NoQnt</a:t>
            </a:r>
            <a:r>
              <a:rPr lang="en-US" sz="2400" b="1">
                <a:ea typeface="+mn-lt"/>
                <a:cs typeface="+mn-lt"/>
              </a:rPr>
              <a:t> the </a:t>
            </a:r>
            <a:r>
              <a:rPr lang="en-US" sz="2400" b="1" err="1">
                <a:ea typeface="+mn-lt"/>
                <a:cs typeface="+mn-lt"/>
              </a:rPr>
              <a:t>oNNQKKenNes</a:t>
            </a:r>
            <a:r>
              <a:rPr lang="en-US" sz="2400" b="1">
                <a:ea typeface="+mn-lt"/>
                <a:cs typeface="+mn-lt"/>
              </a:rPr>
              <a:t> </a:t>
            </a:r>
            <a:r>
              <a:rPr lang="en-US" sz="2400" b="1" err="1">
                <a:ea typeface="+mn-lt"/>
                <a:cs typeface="+mn-lt"/>
              </a:rPr>
              <a:t>oC</a:t>
            </a:r>
            <a:r>
              <a:rPr lang="en-US" sz="2400" b="1">
                <a:ea typeface="+mn-lt"/>
                <a:cs typeface="+mn-lt"/>
              </a:rPr>
              <a:t> </a:t>
            </a:r>
            <a:r>
              <a:rPr lang="en-US" sz="2400" b="1" err="1">
                <a:ea typeface="+mn-lt"/>
                <a:cs typeface="+mn-lt"/>
              </a:rPr>
              <a:t>eMNh</a:t>
            </a:r>
            <a:r>
              <a:rPr lang="en-US" sz="2400" b="1">
                <a:ea typeface="+mn-lt"/>
                <a:cs typeface="+mn-lt"/>
              </a:rPr>
              <a:t> </a:t>
            </a:r>
            <a:r>
              <a:rPr lang="en-US" sz="2400" b="1" err="1">
                <a:ea typeface="+mn-lt"/>
                <a:cs typeface="+mn-lt"/>
              </a:rPr>
              <a:t>DetteK</a:t>
            </a:r>
            <a:r>
              <a:rPr lang="en-US" sz="2400" b="1">
                <a:ea typeface="+mn-lt"/>
                <a:cs typeface="+mn-lt"/>
              </a:rPr>
              <a:t>. We NMDD the </a:t>
            </a:r>
            <a:r>
              <a:rPr lang="en-US" sz="2400" b="1" err="1">
                <a:ea typeface="+mn-lt"/>
                <a:cs typeface="+mn-lt"/>
              </a:rPr>
              <a:t>Eost</a:t>
            </a:r>
            <a:r>
              <a:rPr lang="en-US" sz="2400" b="1">
                <a:ea typeface="+mn-lt"/>
                <a:cs typeface="+mn-lt"/>
              </a:rPr>
              <a:t> </a:t>
            </a:r>
            <a:r>
              <a:rPr lang="en-US" sz="2400" b="1" err="1">
                <a:ea typeface="+mn-lt"/>
                <a:cs typeface="+mn-lt"/>
              </a:rPr>
              <a:t>CKeJQentDY</a:t>
            </a:r>
            <a:r>
              <a:rPr lang="en-US" sz="2400" b="1">
                <a:ea typeface="+mn-lt"/>
                <a:cs typeface="+mn-lt"/>
              </a:rPr>
              <a:t> </a:t>
            </a:r>
            <a:r>
              <a:rPr lang="en-US" sz="2400" b="1" err="1">
                <a:ea typeface="+mn-lt"/>
                <a:cs typeface="+mn-lt"/>
              </a:rPr>
              <a:t>oNNQKKPnR</a:t>
            </a:r>
            <a:r>
              <a:rPr lang="en-US" sz="2400" b="1">
                <a:ea typeface="+mn-lt"/>
                <a:cs typeface="+mn-lt"/>
              </a:rPr>
              <a:t> </a:t>
            </a:r>
            <a:r>
              <a:rPr lang="en-US" sz="2400" b="1" err="1">
                <a:ea typeface="+mn-lt"/>
                <a:cs typeface="+mn-lt"/>
              </a:rPr>
              <a:t>DetteK</a:t>
            </a:r>
            <a:r>
              <a:rPr lang="en-US" sz="2400" b="1">
                <a:ea typeface="+mn-lt"/>
                <a:cs typeface="+mn-lt"/>
              </a:rPr>
              <a:t> the '</a:t>
            </a:r>
            <a:r>
              <a:rPr lang="en-US" sz="2400" b="1" err="1">
                <a:ea typeface="+mn-lt"/>
                <a:cs typeface="+mn-lt"/>
              </a:rPr>
              <a:t>CPKst</a:t>
            </a:r>
            <a:r>
              <a:rPr lang="en-US" sz="2400" b="1">
                <a:ea typeface="+mn-lt"/>
                <a:cs typeface="+mn-lt"/>
              </a:rPr>
              <a:t>', the </a:t>
            </a:r>
            <a:r>
              <a:rPr lang="en-US" sz="2400" b="1" err="1">
                <a:ea typeface="+mn-lt"/>
                <a:cs typeface="+mn-lt"/>
              </a:rPr>
              <a:t>neXt</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oNNQKKPnR</a:t>
            </a:r>
            <a:r>
              <a:rPr lang="en-US" sz="2400" b="1">
                <a:ea typeface="+mn-lt"/>
                <a:cs typeface="+mn-lt"/>
              </a:rPr>
              <a:t> </a:t>
            </a:r>
            <a:r>
              <a:rPr lang="en-US" sz="2400" b="1" err="1">
                <a:ea typeface="+mn-lt"/>
                <a:cs typeface="+mn-lt"/>
              </a:rPr>
              <a:t>DetteK</a:t>
            </a:r>
            <a:r>
              <a:rPr lang="en-US" sz="2400" b="1">
                <a:ea typeface="+mn-lt"/>
                <a:cs typeface="+mn-lt"/>
              </a:rPr>
              <a:t> the '</a:t>
            </a:r>
            <a:r>
              <a:rPr lang="en-US" sz="2400" b="1" err="1">
                <a:ea typeface="+mn-lt"/>
                <a:cs typeface="+mn-lt"/>
              </a:rPr>
              <a:t>seNonU</a:t>
            </a:r>
            <a:r>
              <a:rPr lang="en-US" sz="2400" b="1">
                <a:ea typeface="+mn-lt"/>
                <a:cs typeface="+mn-lt"/>
              </a:rPr>
              <a:t>' the </a:t>
            </a:r>
            <a:r>
              <a:rPr lang="en-US" sz="2400" b="1" err="1">
                <a:ea typeface="+mn-lt"/>
                <a:cs typeface="+mn-lt"/>
              </a:rPr>
              <a:t>CoDDoWPnR</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oNNQKKPnR</a:t>
            </a:r>
            <a:r>
              <a:rPr lang="en-US" sz="2400" b="1">
                <a:ea typeface="+mn-lt"/>
                <a:cs typeface="+mn-lt"/>
              </a:rPr>
              <a:t> </a:t>
            </a:r>
            <a:r>
              <a:rPr lang="en-US" sz="2400" b="1" err="1">
                <a:ea typeface="+mn-lt"/>
                <a:cs typeface="+mn-lt"/>
              </a:rPr>
              <a:t>DetteK</a:t>
            </a:r>
            <a:r>
              <a:rPr lang="en-US" sz="2400" b="1">
                <a:ea typeface="+mn-lt"/>
                <a:cs typeface="+mn-lt"/>
              </a:rPr>
              <a:t> the '</a:t>
            </a:r>
            <a:r>
              <a:rPr lang="en-US" sz="2400" b="1" err="1">
                <a:ea typeface="+mn-lt"/>
                <a:cs typeface="+mn-lt"/>
              </a:rPr>
              <a:t>thPKU</a:t>
            </a:r>
            <a:r>
              <a:rPr lang="en-US" sz="2400" b="1">
                <a:ea typeface="+mn-lt"/>
                <a:cs typeface="+mn-lt"/>
              </a:rPr>
              <a:t>', </a:t>
            </a:r>
            <a:r>
              <a:rPr lang="en-US" sz="2400" b="1" err="1">
                <a:ea typeface="+mn-lt"/>
                <a:cs typeface="+mn-lt"/>
              </a:rPr>
              <a:t>MnU</a:t>
            </a:r>
            <a:r>
              <a:rPr lang="en-US" sz="2400" b="1">
                <a:ea typeface="+mn-lt"/>
                <a:cs typeface="+mn-lt"/>
              </a:rPr>
              <a:t> so on, </a:t>
            </a:r>
            <a:r>
              <a:rPr lang="en-US" sz="2400" b="1" err="1">
                <a:ea typeface="+mn-lt"/>
                <a:cs typeface="+mn-lt"/>
              </a:rPr>
              <a:t>QntPD</a:t>
            </a:r>
            <a:r>
              <a:rPr lang="en-US" sz="2400" b="1">
                <a:ea typeface="+mn-lt"/>
                <a:cs typeface="+mn-lt"/>
              </a:rPr>
              <a:t> We </a:t>
            </a:r>
            <a:r>
              <a:rPr lang="en-US" sz="2400" b="1" err="1">
                <a:ea typeface="+mn-lt"/>
                <a:cs typeface="+mn-lt"/>
              </a:rPr>
              <a:t>MNNoQnt</a:t>
            </a:r>
            <a:r>
              <a:rPr lang="en-US" sz="2400" b="1">
                <a:ea typeface="+mn-lt"/>
                <a:cs typeface="+mn-lt"/>
              </a:rPr>
              <a:t> </a:t>
            </a:r>
            <a:r>
              <a:rPr lang="en-US" sz="2400" b="1" err="1">
                <a:ea typeface="+mn-lt"/>
                <a:cs typeface="+mn-lt"/>
              </a:rPr>
              <a:t>CoK</a:t>
            </a:r>
            <a:r>
              <a:rPr lang="en-US" sz="2400" b="1">
                <a:ea typeface="+mn-lt"/>
                <a:cs typeface="+mn-lt"/>
              </a:rPr>
              <a:t> MDD the </a:t>
            </a:r>
            <a:r>
              <a:rPr lang="en-US" sz="2400" b="1" err="1">
                <a:ea typeface="+mn-lt"/>
                <a:cs typeface="+mn-lt"/>
              </a:rPr>
              <a:t>UPCCeKent</a:t>
            </a:r>
            <a:r>
              <a:rPr lang="en-US" sz="2400" b="1">
                <a:ea typeface="+mn-lt"/>
                <a:cs typeface="+mn-lt"/>
              </a:rPr>
              <a:t> </a:t>
            </a:r>
            <a:r>
              <a:rPr lang="en-US" sz="2400" b="1" err="1">
                <a:ea typeface="+mn-lt"/>
                <a:cs typeface="+mn-lt"/>
              </a:rPr>
              <a:t>DetteKs</a:t>
            </a:r>
            <a:r>
              <a:rPr lang="en-US" sz="2400" b="1">
                <a:ea typeface="+mn-lt"/>
                <a:cs typeface="+mn-lt"/>
              </a:rPr>
              <a:t> </a:t>
            </a:r>
            <a:r>
              <a:rPr lang="en-US" sz="2400" b="1" err="1">
                <a:ea typeface="+mn-lt"/>
                <a:cs typeface="+mn-lt"/>
              </a:rPr>
              <a:t>Pn</a:t>
            </a:r>
            <a:r>
              <a:rPr lang="en-US" sz="2400" b="1">
                <a:ea typeface="+mn-lt"/>
                <a:cs typeface="+mn-lt"/>
              </a:rPr>
              <a:t> the </a:t>
            </a:r>
            <a:r>
              <a:rPr lang="en-US" sz="2400" b="1" err="1">
                <a:ea typeface="+mn-lt"/>
                <a:cs typeface="+mn-lt"/>
              </a:rPr>
              <a:t>HDMPnteXt</a:t>
            </a:r>
            <a:r>
              <a:rPr lang="en-US" sz="2400" b="1">
                <a:ea typeface="+mn-lt"/>
                <a:cs typeface="+mn-lt"/>
              </a:rPr>
              <a:t> </a:t>
            </a:r>
            <a:r>
              <a:rPr lang="en-US" sz="2400" b="1" err="1">
                <a:ea typeface="+mn-lt"/>
                <a:cs typeface="+mn-lt"/>
              </a:rPr>
              <a:t>sMEHDe</a:t>
            </a:r>
            <a:r>
              <a:rPr lang="en-US" sz="2400" b="1">
                <a:ea typeface="+mn-lt"/>
                <a:cs typeface="+mn-lt"/>
              </a:rPr>
              <a:t>. then We </a:t>
            </a:r>
            <a:r>
              <a:rPr lang="en-US" sz="2400" b="1" err="1">
                <a:ea typeface="+mn-lt"/>
                <a:cs typeface="+mn-lt"/>
              </a:rPr>
              <a:t>DooB</a:t>
            </a:r>
            <a:r>
              <a:rPr lang="en-US" sz="2400" b="1">
                <a:ea typeface="+mn-lt"/>
                <a:cs typeface="+mn-lt"/>
              </a:rPr>
              <a:t> Mt the </a:t>
            </a:r>
            <a:r>
              <a:rPr lang="en-US" sz="2400" b="1" err="1">
                <a:ea typeface="+mn-lt"/>
                <a:cs typeface="+mn-lt"/>
              </a:rPr>
              <a:t>NPHheK</a:t>
            </a:r>
            <a:r>
              <a:rPr lang="en-US" sz="2400" b="1">
                <a:ea typeface="+mn-lt"/>
                <a:cs typeface="+mn-lt"/>
              </a:rPr>
              <a:t> </a:t>
            </a:r>
            <a:r>
              <a:rPr lang="en-US" sz="2400" b="1" err="1">
                <a:ea typeface="+mn-lt"/>
                <a:cs typeface="+mn-lt"/>
              </a:rPr>
              <a:t>teXt</a:t>
            </a:r>
            <a:r>
              <a:rPr lang="en-US" sz="2400" b="1">
                <a:ea typeface="+mn-lt"/>
                <a:cs typeface="+mn-lt"/>
              </a:rPr>
              <a:t> We </a:t>
            </a:r>
            <a:r>
              <a:rPr lang="en-US" sz="2400" b="1" err="1">
                <a:ea typeface="+mn-lt"/>
                <a:cs typeface="+mn-lt"/>
              </a:rPr>
              <a:t>WMnt</a:t>
            </a:r>
            <a:r>
              <a:rPr lang="en-US" sz="2400" b="1">
                <a:ea typeface="+mn-lt"/>
                <a:cs typeface="+mn-lt"/>
              </a:rPr>
              <a:t> to </a:t>
            </a:r>
            <a:r>
              <a:rPr lang="en-US" sz="2400" b="1" err="1">
                <a:ea typeface="+mn-lt"/>
                <a:cs typeface="+mn-lt"/>
              </a:rPr>
              <a:t>soDVe</a:t>
            </a:r>
            <a:r>
              <a:rPr lang="en-US" sz="2400" b="1">
                <a:ea typeface="+mn-lt"/>
                <a:cs typeface="+mn-lt"/>
              </a:rPr>
              <a:t> </a:t>
            </a:r>
            <a:r>
              <a:rPr lang="en-US" sz="2400" b="1" err="1">
                <a:ea typeface="+mn-lt"/>
                <a:cs typeface="+mn-lt"/>
              </a:rPr>
              <a:t>MnU</a:t>
            </a:r>
            <a:r>
              <a:rPr lang="en-US" sz="2400" b="1">
                <a:ea typeface="+mn-lt"/>
                <a:cs typeface="+mn-lt"/>
              </a:rPr>
              <a:t> We </a:t>
            </a:r>
            <a:r>
              <a:rPr lang="en-US" sz="2400" b="1" err="1">
                <a:ea typeface="+mn-lt"/>
                <a:cs typeface="+mn-lt"/>
              </a:rPr>
              <a:t>MDso</a:t>
            </a:r>
            <a:r>
              <a:rPr lang="en-US" sz="2400" b="1">
                <a:ea typeface="+mn-lt"/>
                <a:cs typeface="+mn-lt"/>
              </a:rPr>
              <a:t> </a:t>
            </a:r>
            <a:r>
              <a:rPr lang="en-US" sz="2400" b="1" err="1">
                <a:ea typeface="+mn-lt"/>
                <a:cs typeface="+mn-lt"/>
              </a:rPr>
              <a:t>NDMssPCY</a:t>
            </a:r>
            <a:r>
              <a:rPr lang="en-US" sz="2400" b="1">
                <a:ea typeface="+mn-lt"/>
                <a:cs typeface="+mn-lt"/>
              </a:rPr>
              <a:t> Pts </a:t>
            </a:r>
            <a:r>
              <a:rPr lang="en-US" sz="2400" b="1" err="1">
                <a:ea typeface="+mn-lt"/>
                <a:cs typeface="+mn-lt"/>
              </a:rPr>
              <a:t>sYEAoDs</a:t>
            </a:r>
            <a:r>
              <a:rPr lang="en-US" sz="2400" b="1">
                <a:ea typeface="+mn-lt"/>
                <a:cs typeface="+mn-lt"/>
              </a:rPr>
              <a:t>. We </a:t>
            </a:r>
            <a:r>
              <a:rPr lang="en-US" sz="2400" b="1" err="1">
                <a:ea typeface="+mn-lt"/>
                <a:cs typeface="+mn-lt"/>
              </a:rPr>
              <a:t>CPnU</a:t>
            </a:r>
            <a:r>
              <a:rPr lang="en-US" sz="2400" b="1">
                <a:ea typeface="+mn-lt"/>
                <a:cs typeface="+mn-lt"/>
              </a:rPr>
              <a:t> the </a:t>
            </a:r>
            <a:r>
              <a:rPr lang="en-US" sz="2400" b="1" err="1">
                <a:ea typeface="+mn-lt"/>
                <a:cs typeface="+mn-lt"/>
              </a:rPr>
              <a:t>Eost</a:t>
            </a:r>
            <a:r>
              <a:rPr lang="en-US" sz="2400" b="1">
                <a:ea typeface="+mn-lt"/>
                <a:cs typeface="+mn-lt"/>
              </a:rPr>
              <a:t> </a:t>
            </a:r>
            <a:r>
              <a:rPr lang="en-US" sz="2400" b="1" err="1">
                <a:ea typeface="+mn-lt"/>
                <a:cs typeface="+mn-lt"/>
              </a:rPr>
              <a:t>oNNQKKPnR</a:t>
            </a:r>
            <a:r>
              <a:rPr lang="en-US" sz="2400" b="1">
                <a:ea typeface="+mn-lt"/>
                <a:cs typeface="+mn-lt"/>
              </a:rPr>
              <a:t> </a:t>
            </a:r>
            <a:r>
              <a:rPr lang="en-US" sz="2400" b="1" err="1">
                <a:ea typeface="+mn-lt"/>
                <a:cs typeface="+mn-lt"/>
              </a:rPr>
              <a:t>sYEAoD</a:t>
            </a:r>
            <a:r>
              <a:rPr lang="en-US" sz="2400" b="1">
                <a:ea typeface="+mn-lt"/>
                <a:cs typeface="+mn-lt"/>
              </a:rPr>
              <a:t> </a:t>
            </a:r>
            <a:r>
              <a:rPr lang="en-US" sz="2400" b="1" err="1">
                <a:ea typeface="+mn-lt"/>
                <a:cs typeface="+mn-lt"/>
              </a:rPr>
              <a:t>MnU</a:t>
            </a:r>
            <a:r>
              <a:rPr lang="en-US" sz="2400" b="1">
                <a:ea typeface="+mn-lt"/>
                <a:cs typeface="+mn-lt"/>
              </a:rPr>
              <a:t> </a:t>
            </a:r>
            <a:r>
              <a:rPr lang="en-US" sz="2400" b="1" err="1">
                <a:ea typeface="+mn-lt"/>
                <a:cs typeface="+mn-lt"/>
              </a:rPr>
              <a:t>NhMnRe</a:t>
            </a:r>
            <a:r>
              <a:rPr lang="en-US" sz="2400" b="1">
                <a:ea typeface="+mn-lt"/>
                <a:cs typeface="+mn-lt"/>
              </a:rPr>
              <a:t> Pt to the </a:t>
            </a:r>
            <a:r>
              <a:rPr lang="en-US" sz="2400" b="1" err="1">
                <a:ea typeface="+mn-lt"/>
                <a:cs typeface="+mn-lt"/>
              </a:rPr>
              <a:t>CoKE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CPKst</a:t>
            </a:r>
            <a:r>
              <a:rPr lang="en-US" sz="2400" b="1">
                <a:ea typeface="+mn-lt"/>
                <a:cs typeface="+mn-lt"/>
              </a:rPr>
              <a:t>' </a:t>
            </a:r>
            <a:r>
              <a:rPr lang="en-US" sz="2400" b="1" err="1">
                <a:ea typeface="+mn-lt"/>
                <a:cs typeface="+mn-lt"/>
              </a:rPr>
              <a:t>DetteK</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HDMPnteXt</a:t>
            </a:r>
            <a:r>
              <a:rPr lang="en-US" sz="2400" b="1">
                <a:ea typeface="+mn-lt"/>
                <a:cs typeface="+mn-lt"/>
              </a:rPr>
              <a:t> </a:t>
            </a:r>
            <a:r>
              <a:rPr lang="en-US" sz="2400" b="1" err="1">
                <a:ea typeface="+mn-lt"/>
                <a:cs typeface="+mn-lt"/>
              </a:rPr>
              <a:t>sMEHDe</a:t>
            </a:r>
            <a:r>
              <a:rPr lang="en-US" sz="2400" b="1">
                <a:ea typeface="+mn-lt"/>
                <a:cs typeface="+mn-lt"/>
              </a:rPr>
              <a:t>, the </a:t>
            </a:r>
            <a:r>
              <a:rPr lang="en-US" sz="2400" b="1" err="1">
                <a:ea typeface="+mn-lt"/>
                <a:cs typeface="+mn-lt"/>
              </a:rPr>
              <a:t>neXt</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NoEEon</a:t>
            </a:r>
            <a:r>
              <a:rPr lang="en-US" sz="2400" b="1">
                <a:ea typeface="+mn-lt"/>
                <a:cs typeface="+mn-lt"/>
              </a:rPr>
              <a:t> </a:t>
            </a:r>
            <a:r>
              <a:rPr lang="en-US" sz="2400" b="1" err="1">
                <a:ea typeface="+mn-lt"/>
                <a:cs typeface="+mn-lt"/>
              </a:rPr>
              <a:t>sYEAoD</a:t>
            </a:r>
            <a:r>
              <a:rPr lang="en-US" sz="2400" b="1">
                <a:ea typeface="+mn-lt"/>
                <a:cs typeface="+mn-lt"/>
              </a:rPr>
              <a:t> Ps </a:t>
            </a:r>
            <a:r>
              <a:rPr lang="en-US" sz="2400" b="1" err="1">
                <a:ea typeface="+mn-lt"/>
                <a:cs typeface="+mn-lt"/>
              </a:rPr>
              <a:t>NhMnReU</a:t>
            </a:r>
            <a:r>
              <a:rPr lang="en-US" sz="2400" b="1">
                <a:ea typeface="+mn-lt"/>
                <a:cs typeface="+mn-lt"/>
              </a:rPr>
              <a:t> to the </a:t>
            </a:r>
            <a:r>
              <a:rPr lang="en-US" sz="2400" b="1" err="1">
                <a:ea typeface="+mn-lt"/>
                <a:cs typeface="+mn-lt"/>
              </a:rPr>
              <a:t>CoKE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seNonU</a:t>
            </a:r>
            <a:r>
              <a:rPr lang="en-US" sz="2400" b="1">
                <a:ea typeface="+mn-lt"/>
                <a:cs typeface="+mn-lt"/>
              </a:rPr>
              <a:t>' </a:t>
            </a:r>
            <a:r>
              <a:rPr lang="en-US" sz="2400" b="1" err="1">
                <a:ea typeface="+mn-lt"/>
                <a:cs typeface="+mn-lt"/>
              </a:rPr>
              <a:t>DetteK</a:t>
            </a:r>
            <a:r>
              <a:rPr lang="en-US" sz="2400" b="1">
                <a:ea typeface="+mn-lt"/>
                <a:cs typeface="+mn-lt"/>
              </a:rPr>
              <a:t>, </a:t>
            </a:r>
            <a:r>
              <a:rPr lang="en-US" sz="2400" b="1" err="1">
                <a:ea typeface="+mn-lt"/>
                <a:cs typeface="+mn-lt"/>
              </a:rPr>
              <a:t>MnU</a:t>
            </a:r>
            <a:r>
              <a:rPr lang="en-US" sz="2400" b="1">
                <a:ea typeface="+mn-lt"/>
                <a:cs typeface="+mn-lt"/>
              </a:rPr>
              <a:t> the </a:t>
            </a:r>
            <a:r>
              <a:rPr lang="en-US" sz="2400" b="1" err="1">
                <a:ea typeface="+mn-lt"/>
                <a:cs typeface="+mn-lt"/>
              </a:rPr>
              <a:t>CoDDoWPnR</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NoEEon</a:t>
            </a:r>
            <a:r>
              <a:rPr lang="en-US" sz="2400" b="1">
                <a:ea typeface="+mn-lt"/>
                <a:cs typeface="+mn-lt"/>
              </a:rPr>
              <a:t> </a:t>
            </a:r>
            <a:r>
              <a:rPr lang="en-US" sz="2400" b="1" err="1">
                <a:ea typeface="+mn-lt"/>
                <a:cs typeface="+mn-lt"/>
              </a:rPr>
              <a:t>sYEAoD</a:t>
            </a:r>
            <a:r>
              <a:rPr lang="en-US" sz="2400" b="1">
                <a:ea typeface="+mn-lt"/>
                <a:cs typeface="+mn-lt"/>
              </a:rPr>
              <a:t> Ps </a:t>
            </a:r>
            <a:r>
              <a:rPr lang="en-US" sz="2400" b="1" err="1">
                <a:ea typeface="+mn-lt"/>
                <a:cs typeface="+mn-lt"/>
              </a:rPr>
              <a:t>NhMnReU</a:t>
            </a:r>
            <a:r>
              <a:rPr lang="en-US" sz="2400" b="1">
                <a:ea typeface="+mn-lt"/>
                <a:cs typeface="+mn-lt"/>
              </a:rPr>
              <a:t> to the </a:t>
            </a:r>
            <a:r>
              <a:rPr lang="en-US" sz="2400" b="1" err="1">
                <a:ea typeface="+mn-lt"/>
                <a:cs typeface="+mn-lt"/>
              </a:rPr>
              <a:t>CoKE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thPKU</a:t>
            </a:r>
            <a:r>
              <a:rPr lang="en-US" sz="2400" b="1">
                <a:ea typeface="+mn-lt"/>
                <a:cs typeface="+mn-lt"/>
              </a:rPr>
              <a:t>' </a:t>
            </a:r>
            <a:r>
              <a:rPr lang="en-US" sz="2400" b="1" err="1">
                <a:ea typeface="+mn-lt"/>
                <a:cs typeface="+mn-lt"/>
              </a:rPr>
              <a:t>DetteK</a:t>
            </a:r>
            <a:r>
              <a:rPr lang="en-US" sz="2400" b="1">
                <a:ea typeface="+mn-lt"/>
                <a:cs typeface="+mn-lt"/>
              </a:rPr>
              <a:t>, </a:t>
            </a:r>
            <a:r>
              <a:rPr lang="en-US" sz="2400" b="1" err="1">
                <a:ea typeface="+mn-lt"/>
                <a:cs typeface="+mn-lt"/>
              </a:rPr>
              <a:t>MnU</a:t>
            </a:r>
            <a:r>
              <a:rPr lang="en-US" sz="2400" b="1">
                <a:ea typeface="+mn-lt"/>
                <a:cs typeface="+mn-lt"/>
              </a:rPr>
              <a:t> so on, </a:t>
            </a:r>
            <a:r>
              <a:rPr lang="en-US" sz="2400" b="1" err="1">
                <a:ea typeface="+mn-lt"/>
                <a:cs typeface="+mn-lt"/>
              </a:rPr>
              <a:t>QntPD</a:t>
            </a:r>
            <a:r>
              <a:rPr lang="en-US" sz="2400" b="1">
                <a:ea typeface="+mn-lt"/>
                <a:cs typeface="+mn-lt"/>
              </a:rPr>
              <a:t> We </a:t>
            </a:r>
            <a:r>
              <a:rPr lang="en-US" sz="2400" b="1" err="1">
                <a:ea typeface="+mn-lt"/>
                <a:cs typeface="+mn-lt"/>
              </a:rPr>
              <a:t>MNNoQnt</a:t>
            </a:r>
            <a:r>
              <a:rPr lang="en-US" sz="2400" b="1">
                <a:ea typeface="+mn-lt"/>
                <a:cs typeface="+mn-lt"/>
              </a:rPr>
              <a:t> </a:t>
            </a:r>
            <a:r>
              <a:rPr lang="en-US" sz="2400" b="1" err="1">
                <a:ea typeface="+mn-lt"/>
                <a:cs typeface="+mn-lt"/>
              </a:rPr>
              <a:t>CoK</a:t>
            </a:r>
            <a:r>
              <a:rPr lang="en-US" sz="2400" b="1">
                <a:ea typeface="+mn-lt"/>
                <a:cs typeface="+mn-lt"/>
              </a:rPr>
              <a:t> MDD </a:t>
            </a:r>
            <a:r>
              <a:rPr lang="en-US" sz="2400" b="1" err="1">
                <a:ea typeface="+mn-lt"/>
                <a:cs typeface="+mn-lt"/>
              </a:rPr>
              <a:t>sYEAoDs</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NKYHtoRKME</a:t>
            </a:r>
            <a:r>
              <a:rPr lang="en-US" sz="2400" b="1">
                <a:ea typeface="+mn-lt"/>
                <a:cs typeface="+mn-lt"/>
              </a:rPr>
              <a:t> We </a:t>
            </a:r>
            <a:r>
              <a:rPr lang="en-US" sz="2400" b="1" err="1">
                <a:ea typeface="+mn-lt"/>
                <a:cs typeface="+mn-lt"/>
              </a:rPr>
              <a:t>WMnt</a:t>
            </a:r>
            <a:r>
              <a:rPr lang="en-US" sz="2400" b="1">
                <a:ea typeface="+mn-lt"/>
                <a:cs typeface="+mn-lt"/>
              </a:rPr>
              <a:t> to </a:t>
            </a:r>
            <a:r>
              <a:rPr lang="en-US" sz="2400" b="1" err="1">
                <a:ea typeface="+mn-lt"/>
                <a:cs typeface="+mn-lt"/>
              </a:rPr>
              <a:t>soDVe</a:t>
            </a:r>
            <a:r>
              <a:rPr lang="en-US" sz="2400" b="1">
                <a:ea typeface="+mn-lt"/>
                <a:cs typeface="+mn-lt"/>
              </a:rPr>
              <a:t> </a:t>
            </a:r>
            <a:endParaRPr lang="en-US" sz="2400">
              <a:cs typeface="Calibri"/>
            </a:endParaRPr>
          </a:p>
        </p:txBody>
      </p:sp>
    </p:spTree>
    <p:extLst>
      <p:ext uri="{BB962C8B-B14F-4D97-AF65-F5344CB8AC3E}">
        <p14:creationId xmlns:p14="http://schemas.microsoft.com/office/powerpoint/2010/main" val="1084380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err="1">
                <a:cs typeface="Calibri Light"/>
              </a:rPr>
              <a:t>enoQRh</a:t>
            </a:r>
            <a:r>
              <a:rPr lang="en-US">
                <a:cs typeface="Calibri Light"/>
              </a:rPr>
              <a:t> -&gt; enough</a:t>
            </a:r>
            <a:endParaRPr lang="en-US"/>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a:ea typeface="+mn-lt"/>
                <a:cs typeface="+mn-lt"/>
              </a:rPr>
              <a:t>one WMY to solve Mn </a:t>
            </a:r>
            <a:r>
              <a:rPr lang="en-US" sz="2400" b="1" err="1">
                <a:ea typeface="+mn-lt"/>
                <a:cs typeface="+mn-lt"/>
              </a:rPr>
              <a:t>enNrYHteU</a:t>
            </a:r>
            <a:r>
              <a:rPr lang="en-US" sz="2400" b="1">
                <a:ea typeface="+mn-lt"/>
                <a:cs typeface="+mn-lt"/>
              </a:rPr>
              <a:t> </a:t>
            </a:r>
            <a:r>
              <a:rPr lang="en-US" sz="2400" b="1" err="1">
                <a:ea typeface="+mn-lt"/>
                <a:cs typeface="+mn-lt"/>
              </a:rPr>
              <a:t>EessMRe</a:t>
            </a:r>
            <a:r>
              <a:rPr lang="en-US" sz="2400" b="1">
                <a:ea typeface="+mn-lt"/>
                <a:cs typeface="+mn-lt"/>
              </a:rPr>
              <a:t>, PC We </a:t>
            </a:r>
            <a:r>
              <a:rPr lang="en-US" sz="2400" b="1" err="1">
                <a:ea typeface="+mn-lt"/>
                <a:cs typeface="+mn-lt"/>
              </a:rPr>
              <a:t>BnoW</a:t>
            </a:r>
            <a:r>
              <a:rPr lang="en-US" sz="2400" b="1">
                <a:ea typeface="+mn-lt"/>
                <a:cs typeface="+mn-lt"/>
              </a:rPr>
              <a:t> Pts </a:t>
            </a:r>
            <a:r>
              <a:rPr lang="en-US" sz="2400" b="1" err="1">
                <a:ea typeface="+mn-lt"/>
                <a:cs typeface="+mn-lt"/>
              </a:rPr>
              <a:t>lMnRQMRe</a:t>
            </a:r>
            <a:r>
              <a:rPr lang="en-US" sz="2400" b="1">
                <a:ea typeface="+mn-lt"/>
                <a:cs typeface="+mn-lt"/>
              </a:rPr>
              <a:t>, Ps to </a:t>
            </a:r>
            <a:r>
              <a:rPr lang="en-US" sz="2400" b="1" err="1">
                <a:ea typeface="+mn-lt"/>
                <a:cs typeface="+mn-lt"/>
              </a:rPr>
              <a:t>CPnU</a:t>
            </a:r>
            <a:r>
              <a:rPr lang="en-US" sz="2400" b="1">
                <a:ea typeface="+mn-lt"/>
                <a:cs typeface="+mn-lt"/>
              </a:rPr>
              <a:t> M </a:t>
            </a:r>
            <a:r>
              <a:rPr lang="en-US" sz="2400" b="1" err="1">
                <a:ea typeface="+mn-lt"/>
                <a:cs typeface="+mn-lt"/>
              </a:rPr>
              <a:t>UPCCerent</a:t>
            </a:r>
            <a:r>
              <a:rPr lang="en-US" sz="2400" b="1">
                <a:ea typeface="+mn-lt"/>
                <a:cs typeface="+mn-lt"/>
              </a:rPr>
              <a:t> </a:t>
            </a:r>
            <a:r>
              <a:rPr lang="en-US" sz="2400" b="1" err="1">
                <a:ea typeface="+mn-lt"/>
                <a:cs typeface="+mn-lt"/>
              </a:rPr>
              <a:t>HlMPnteXt</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sMEe</a:t>
            </a:r>
            <a:r>
              <a:rPr lang="en-US" sz="2400" b="1">
                <a:ea typeface="+mn-lt"/>
                <a:cs typeface="+mn-lt"/>
              </a:rPr>
              <a:t> </a:t>
            </a:r>
            <a:r>
              <a:rPr lang="en-US" sz="2400" b="1" err="1">
                <a:ea typeface="+mn-lt"/>
                <a:cs typeface="+mn-lt"/>
              </a:rPr>
              <a:t>lMnRQMRe</a:t>
            </a:r>
            <a:r>
              <a:rPr lang="en-US" sz="2400" b="1">
                <a:ea typeface="+mn-lt"/>
                <a:cs typeface="+mn-lt"/>
              </a:rPr>
              <a:t> </a:t>
            </a:r>
            <a:r>
              <a:rPr lang="en-US" sz="2400" b="1" err="1">
                <a:ea typeface="+mn-lt"/>
                <a:cs typeface="+mn-lt"/>
              </a:rPr>
              <a:t>lonR</a:t>
            </a:r>
            <a:r>
              <a:rPr lang="en-US" sz="2400" b="1">
                <a:ea typeface="+mn-lt"/>
                <a:cs typeface="+mn-lt"/>
              </a:rPr>
              <a:t> </a:t>
            </a:r>
            <a:r>
              <a:rPr lang="en-US" sz="2400" b="1" err="1">
                <a:solidFill>
                  <a:srgbClr val="01FA73"/>
                </a:solidFill>
                <a:ea typeface="+mn-lt"/>
                <a:cs typeface="+mn-lt"/>
              </a:rPr>
              <a:t>enoQRh</a:t>
            </a:r>
            <a:r>
              <a:rPr lang="en-US" sz="2400" b="1">
                <a:ea typeface="+mn-lt"/>
                <a:cs typeface="+mn-lt"/>
              </a:rPr>
              <a:t> to </a:t>
            </a:r>
            <a:r>
              <a:rPr lang="en-US" sz="2400" b="1" err="1">
                <a:ea typeface="+mn-lt"/>
                <a:cs typeface="+mn-lt"/>
              </a:rPr>
              <a:t>CPll</a:t>
            </a:r>
            <a:r>
              <a:rPr lang="en-US" sz="2400" b="1">
                <a:ea typeface="+mn-lt"/>
                <a:cs typeface="+mn-lt"/>
              </a:rPr>
              <a:t> one sheet or so, </a:t>
            </a:r>
            <a:r>
              <a:rPr lang="en-US" sz="2400" b="1" err="1">
                <a:ea typeface="+mn-lt"/>
                <a:cs typeface="+mn-lt"/>
              </a:rPr>
              <a:t>MnU</a:t>
            </a:r>
            <a:r>
              <a:rPr lang="en-US" sz="2400" b="1">
                <a:ea typeface="+mn-lt"/>
                <a:cs typeface="+mn-lt"/>
              </a:rPr>
              <a:t> then We </a:t>
            </a:r>
            <a:r>
              <a:rPr lang="en-US" sz="2400" b="1" err="1">
                <a:ea typeface="+mn-lt"/>
                <a:cs typeface="+mn-lt"/>
              </a:rPr>
              <a:t>NoQnt</a:t>
            </a:r>
            <a:r>
              <a:rPr lang="en-US" sz="2400" b="1">
                <a:ea typeface="+mn-lt"/>
                <a:cs typeface="+mn-lt"/>
              </a:rPr>
              <a:t> the </a:t>
            </a:r>
            <a:r>
              <a:rPr lang="en-US" sz="2400" b="1" err="1">
                <a:ea typeface="+mn-lt"/>
                <a:cs typeface="+mn-lt"/>
              </a:rPr>
              <a:t>oNNQrrenNes</a:t>
            </a:r>
            <a:r>
              <a:rPr lang="en-US" sz="2400" b="1">
                <a:ea typeface="+mn-lt"/>
                <a:cs typeface="+mn-lt"/>
              </a:rPr>
              <a:t> </a:t>
            </a:r>
            <a:r>
              <a:rPr lang="en-US" sz="2400" b="1" err="1">
                <a:ea typeface="+mn-lt"/>
                <a:cs typeface="+mn-lt"/>
              </a:rPr>
              <a:t>oC</a:t>
            </a:r>
            <a:r>
              <a:rPr lang="en-US" sz="2400" b="1">
                <a:ea typeface="+mn-lt"/>
                <a:cs typeface="+mn-lt"/>
              </a:rPr>
              <a:t> </a:t>
            </a:r>
            <a:r>
              <a:rPr lang="en-US" sz="2400" b="1" err="1">
                <a:ea typeface="+mn-lt"/>
                <a:cs typeface="+mn-lt"/>
              </a:rPr>
              <a:t>eMNh</a:t>
            </a:r>
            <a:r>
              <a:rPr lang="en-US" sz="2400" b="1">
                <a:ea typeface="+mn-lt"/>
                <a:cs typeface="+mn-lt"/>
              </a:rPr>
              <a:t> letter. We </a:t>
            </a:r>
            <a:r>
              <a:rPr lang="en-US" sz="2400" b="1" err="1">
                <a:ea typeface="+mn-lt"/>
                <a:cs typeface="+mn-lt"/>
              </a:rPr>
              <a:t>NMll</a:t>
            </a:r>
            <a:r>
              <a:rPr lang="en-US" sz="2400" b="1">
                <a:ea typeface="+mn-lt"/>
                <a:cs typeface="+mn-lt"/>
              </a:rPr>
              <a:t> the </a:t>
            </a:r>
            <a:r>
              <a:rPr lang="en-US" sz="2400" b="1" err="1">
                <a:ea typeface="+mn-lt"/>
                <a:cs typeface="+mn-lt"/>
              </a:rPr>
              <a:t>Eost</a:t>
            </a:r>
            <a:r>
              <a:rPr lang="en-US" sz="2400" b="1">
                <a:ea typeface="+mn-lt"/>
                <a:cs typeface="+mn-lt"/>
              </a:rPr>
              <a:t> </a:t>
            </a:r>
            <a:r>
              <a:rPr lang="en-US" sz="2400" b="1" err="1">
                <a:ea typeface="+mn-lt"/>
                <a:cs typeface="+mn-lt"/>
              </a:rPr>
              <a:t>CreJQentlY</a:t>
            </a:r>
            <a:r>
              <a:rPr lang="en-US" sz="2400" b="1">
                <a:ea typeface="+mn-lt"/>
                <a:cs typeface="+mn-lt"/>
              </a:rPr>
              <a:t> </a:t>
            </a:r>
            <a:r>
              <a:rPr lang="en-US" sz="2400" b="1" err="1">
                <a:ea typeface="+mn-lt"/>
                <a:cs typeface="+mn-lt"/>
              </a:rPr>
              <a:t>oNNQrrPnR</a:t>
            </a:r>
            <a:r>
              <a:rPr lang="en-US" sz="2400" b="1">
                <a:ea typeface="+mn-lt"/>
                <a:cs typeface="+mn-lt"/>
              </a:rPr>
              <a:t> letter the '</a:t>
            </a:r>
            <a:r>
              <a:rPr lang="en-US" sz="2400" b="1" err="1">
                <a:ea typeface="+mn-lt"/>
                <a:cs typeface="+mn-lt"/>
              </a:rPr>
              <a:t>CPrst</a:t>
            </a:r>
            <a:r>
              <a:rPr lang="en-US" sz="2400" b="1">
                <a:ea typeface="+mn-lt"/>
                <a:cs typeface="+mn-lt"/>
              </a:rPr>
              <a:t>', the </a:t>
            </a:r>
            <a:r>
              <a:rPr lang="en-US" sz="2400" b="1" err="1">
                <a:ea typeface="+mn-lt"/>
                <a:cs typeface="+mn-lt"/>
              </a:rPr>
              <a:t>neXt</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oNNQrrPnR</a:t>
            </a:r>
            <a:r>
              <a:rPr lang="en-US" sz="2400" b="1">
                <a:ea typeface="+mn-lt"/>
                <a:cs typeface="+mn-lt"/>
              </a:rPr>
              <a:t> letter the '</a:t>
            </a:r>
            <a:r>
              <a:rPr lang="en-US" sz="2400" b="1" err="1">
                <a:ea typeface="+mn-lt"/>
                <a:cs typeface="+mn-lt"/>
              </a:rPr>
              <a:t>seNonU</a:t>
            </a:r>
            <a:r>
              <a:rPr lang="en-US" sz="2400" b="1">
                <a:ea typeface="+mn-lt"/>
                <a:cs typeface="+mn-lt"/>
              </a:rPr>
              <a:t>' the </a:t>
            </a:r>
            <a:r>
              <a:rPr lang="en-US" sz="2400" b="1" err="1">
                <a:ea typeface="+mn-lt"/>
                <a:cs typeface="+mn-lt"/>
              </a:rPr>
              <a:t>ColloWPnR</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oNNQrrPnR</a:t>
            </a:r>
            <a:r>
              <a:rPr lang="en-US" sz="2400" b="1">
                <a:ea typeface="+mn-lt"/>
                <a:cs typeface="+mn-lt"/>
              </a:rPr>
              <a:t> letter the '</a:t>
            </a:r>
            <a:r>
              <a:rPr lang="en-US" sz="2400" b="1" err="1">
                <a:ea typeface="+mn-lt"/>
                <a:cs typeface="+mn-lt"/>
              </a:rPr>
              <a:t>thPrU</a:t>
            </a:r>
            <a:r>
              <a:rPr lang="en-US" sz="2400" b="1">
                <a:ea typeface="+mn-lt"/>
                <a:cs typeface="+mn-lt"/>
              </a:rPr>
              <a:t>', </a:t>
            </a:r>
            <a:r>
              <a:rPr lang="en-US" sz="2400" b="1" err="1">
                <a:ea typeface="+mn-lt"/>
                <a:cs typeface="+mn-lt"/>
              </a:rPr>
              <a:t>MnU</a:t>
            </a:r>
            <a:r>
              <a:rPr lang="en-US" sz="2400" b="1">
                <a:ea typeface="+mn-lt"/>
                <a:cs typeface="+mn-lt"/>
              </a:rPr>
              <a:t> so on, </a:t>
            </a:r>
            <a:r>
              <a:rPr lang="en-US" sz="2400" b="1" err="1">
                <a:ea typeface="+mn-lt"/>
                <a:cs typeface="+mn-lt"/>
              </a:rPr>
              <a:t>QntPl</a:t>
            </a:r>
            <a:r>
              <a:rPr lang="en-US" sz="2400" b="1">
                <a:ea typeface="+mn-lt"/>
                <a:cs typeface="+mn-lt"/>
              </a:rPr>
              <a:t> We </a:t>
            </a:r>
            <a:r>
              <a:rPr lang="en-US" sz="2400" b="1" err="1">
                <a:ea typeface="+mn-lt"/>
                <a:cs typeface="+mn-lt"/>
              </a:rPr>
              <a:t>MNNoQnt</a:t>
            </a:r>
            <a:r>
              <a:rPr lang="en-US" sz="2400" b="1">
                <a:ea typeface="+mn-lt"/>
                <a:cs typeface="+mn-lt"/>
              </a:rPr>
              <a:t> Cor </a:t>
            </a:r>
            <a:r>
              <a:rPr lang="en-US" sz="2400" b="1" err="1">
                <a:ea typeface="+mn-lt"/>
                <a:cs typeface="+mn-lt"/>
              </a:rPr>
              <a:t>Mll</a:t>
            </a:r>
            <a:r>
              <a:rPr lang="en-US" sz="2400" b="1">
                <a:ea typeface="+mn-lt"/>
                <a:cs typeface="+mn-lt"/>
              </a:rPr>
              <a:t> the </a:t>
            </a:r>
            <a:r>
              <a:rPr lang="en-US" sz="2400" b="1" err="1">
                <a:ea typeface="+mn-lt"/>
                <a:cs typeface="+mn-lt"/>
              </a:rPr>
              <a:t>UPCCerent</a:t>
            </a:r>
            <a:r>
              <a:rPr lang="en-US" sz="2400" b="1">
                <a:ea typeface="+mn-lt"/>
                <a:cs typeface="+mn-lt"/>
              </a:rPr>
              <a:t> letters </a:t>
            </a:r>
            <a:r>
              <a:rPr lang="en-US" sz="2400" b="1" err="1">
                <a:ea typeface="+mn-lt"/>
                <a:cs typeface="+mn-lt"/>
              </a:rPr>
              <a:t>Pn</a:t>
            </a:r>
            <a:r>
              <a:rPr lang="en-US" sz="2400" b="1">
                <a:ea typeface="+mn-lt"/>
                <a:cs typeface="+mn-lt"/>
              </a:rPr>
              <a:t> the </a:t>
            </a:r>
            <a:r>
              <a:rPr lang="en-US" sz="2400" b="1" err="1">
                <a:ea typeface="+mn-lt"/>
                <a:cs typeface="+mn-lt"/>
              </a:rPr>
              <a:t>HlMPnteXt</a:t>
            </a:r>
            <a:r>
              <a:rPr lang="en-US" sz="2400" b="1">
                <a:ea typeface="+mn-lt"/>
                <a:cs typeface="+mn-lt"/>
              </a:rPr>
              <a:t> </a:t>
            </a:r>
            <a:r>
              <a:rPr lang="en-US" sz="2400" b="1" err="1">
                <a:ea typeface="+mn-lt"/>
                <a:cs typeface="+mn-lt"/>
              </a:rPr>
              <a:t>sMEHle</a:t>
            </a:r>
            <a:r>
              <a:rPr lang="en-US" sz="2400" b="1">
                <a:ea typeface="+mn-lt"/>
                <a:cs typeface="+mn-lt"/>
              </a:rPr>
              <a:t>. then We </a:t>
            </a:r>
            <a:r>
              <a:rPr lang="en-US" sz="2400" b="1" err="1">
                <a:ea typeface="+mn-lt"/>
                <a:cs typeface="+mn-lt"/>
              </a:rPr>
              <a:t>looB</a:t>
            </a:r>
            <a:r>
              <a:rPr lang="en-US" sz="2400" b="1">
                <a:ea typeface="+mn-lt"/>
                <a:cs typeface="+mn-lt"/>
              </a:rPr>
              <a:t> Mt the </a:t>
            </a:r>
            <a:r>
              <a:rPr lang="en-US" sz="2400" b="1" err="1">
                <a:ea typeface="+mn-lt"/>
                <a:cs typeface="+mn-lt"/>
              </a:rPr>
              <a:t>NPHher</a:t>
            </a:r>
            <a:r>
              <a:rPr lang="en-US" sz="2400" b="1">
                <a:ea typeface="+mn-lt"/>
                <a:cs typeface="+mn-lt"/>
              </a:rPr>
              <a:t> </a:t>
            </a:r>
            <a:r>
              <a:rPr lang="en-US" sz="2400" b="1" err="1">
                <a:ea typeface="+mn-lt"/>
                <a:cs typeface="+mn-lt"/>
              </a:rPr>
              <a:t>teXt</a:t>
            </a:r>
            <a:r>
              <a:rPr lang="en-US" sz="2400" b="1">
                <a:ea typeface="+mn-lt"/>
                <a:cs typeface="+mn-lt"/>
              </a:rPr>
              <a:t> We </a:t>
            </a:r>
            <a:r>
              <a:rPr lang="en-US" sz="2400" b="1" err="1">
                <a:ea typeface="+mn-lt"/>
                <a:cs typeface="+mn-lt"/>
              </a:rPr>
              <a:t>WMnt</a:t>
            </a:r>
            <a:r>
              <a:rPr lang="en-US" sz="2400" b="1">
                <a:ea typeface="+mn-lt"/>
                <a:cs typeface="+mn-lt"/>
              </a:rPr>
              <a:t> to solve </a:t>
            </a:r>
            <a:r>
              <a:rPr lang="en-US" sz="2400" b="1" err="1">
                <a:ea typeface="+mn-lt"/>
                <a:cs typeface="+mn-lt"/>
              </a:rPr>
              <a:t>MnU</a:t>
            </a:r>
            <a:r>
              <a:rPr lang="en-US" sz="2400" b="1">
                <a:ea typeface="+mn-lt"/>
                <a:cs typeface="+mn-lt"/>
              </a:rPr>
              <a:t> We </a:t>
            </a:r>
            <a:r>
              <a:rPr lang="en-US" sz="2400" b="1" err="1">
                <a:ea typeface="+mn-lt"/>
                <a:cs typeface="+mn-lt"/>
              </a:rPr>
              <a:t>Mlso</a:t>
            </a:r>
            <a:r>
              <a:rPr lang="en-US" sz="2400" b="1">
                <a:ea typeface="+mn-lt"/>
                <a:cs typeface="+mn-lt"/>
              </a:rPr>
              <a:t> </a:t>
            </a:r>
            <a:r>
              <a:rPr lang="en-US" sz="2400" b="1" err="1">
                <a:ea typeface="+mn-lt"/>
                <a:cs typeface="+mn-lt"/>
              </a:rPr>
              <a:t>NlMssPCY</a:t>
            </a:r>
            <a:r>
              <a:rPr lang="en-US" sz="2400" b="1">
                <a:ea typeface="+mn-lt"/>
                <a:cs typeface="+mn-lt"/>
              </a:rPr>
              <a:t> Pts </a:t>
            </a:r>
            <a:r>
              <a:rPr lang="en-US" sz="2400" b="1" err="1">
                <a:ea typeface="+mn-lt"/>
                <a:cs typeface="+mn-lt"/>
              </a:rPr>
              <a:t>sYEAols</a:t>
            </a:r>
            <a:r>
              <a:rPr lang="en-US" sz="2400" b="1">
                <a:ea typeface="+mn-lt"/>
                <a:cs typeface="+mn-lt"/>
              </a:rPr>
              <a:t>. We </a:t>
            </a:r>
            <a:r>
              <a:rPr lang="en-US" sz="2400" b="1" err="1">
                <a:ea typeface="+mn-lt"/>
                <a:cs typeface="+mn-lt"/>
              </a:rPr>
              <a:t>CPnU</a:t>
            </a:r>
            <a:r>
              <a:rPr lang="en-US" sz="2400" b="1">
                <a:ea typeface="+mn-lt"/>
                <a:cs typeface="+mn-lt"/>
              </a:rPr>
              <a:t> the </a:t>
            </a:r>
            <a:r>
              <a:rPr lang="en-US" sz="2400" b="1" err="1">
                <a:ea typeface="+mn-lt"/>
                <a:cs typeface="+mn-lt"/>
              </a:rPr>
              <a:t>Eost</a:t>
            </a:r>
            <a:r>
              <a:rPr lang="en-US" sz="2400" b="1">
                <a:ea typeface="+mn-lt"/>
                <a:cs typeface="+mn-lt"/>
              </a:rPr>
              <a:t> </a:t>
            </a:r>
            <a:r>
              <a:rPr lang="en-US" sz="2400" b="1" err="1">
                <a:ea typeface="+mn-lt"/>
                <a:cs typeface="+mn-lt"/>
              </a:rPr>
              <a:t>oNNQrrPnR</a:t>
            </a:r>
            <a:r>
              <a:rPr lang="en-US" sz="2400" b="1">
                <a:ea typeface="+mn-lt"/>
                <a:cs typeface="+mn-lt"/>
              </a:rPr>
              <a:t> </a:t>
            </a:r>
            <a:r>
              <a:rPr lang="en-US" sz="2400" b="1" err="1">
                <a:ea typeface="+mn-lt"/>
                <a:cs typeface="+mn-lt"/>
              </a:rPr>
              <a:t>sYEAol</a:t>
            </a:r>
            <a:r>
              <a:rPr lang="en-US" sz="2400" b="1">
                <a:ea typeface="+mn-lt"/>
                <a:cs typeface="+mn-lt"/>
              </a:rPr>
              <a:t> </a:t>
            </a:r>
            <a:r>
              <a:rPr lang="en-US" sz="2400" b="1" err="1">
                <a:ea typeface="+mn-lt"/>
                <a:cs typeface="+mn-lt"/>
              </a:rPr>
              <a:t>MnU</a:t>
            </a:r>
            <a:r>
              <a:rPr lang="en-US" sz="2400" b="1">
                <a:ea typeface="+mn-lt"/>
                <a:cs typeface="+mn-lt"/>
              </a:rPr>
              <a:t> </a:t>
            </a:r>
            <a:r>
              <a:rPr lang="en-US" sz="2400" b="1" err="1">
                <a:ea typeface="+mn-lt"/>
                <a:cs typeface="+mn-lt"/>
              </a:rPr>
              <a:t>NhMnRe</a:t>
            </a:r>
            <a:r>
              <a:rPr lang="en-US" sz="2400" b="1">
                <a:ea typeface="+mn-lt"/>
                <a:cs typeface="+mn-lt"/>
              </a:rPr>
              <a:t> Pt to the </a:t>
            </a:r>
            <a:r>
              <a:rPr lang="en-US" sz="2400" b="1" err="1">
                <a:ea typeface="+mn-lt"/>
                <a:cs typeface="+mn-lt"/>
              </a:rPr>
              <a:t>CorE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CPrst</a:t>
            </a:r>
            <a:r>
              <a:rPr lang="en-US" sz="2400" b="1">
                <a:ea typeface="+mn-lt"/>
                <a:cs typeface="+mn-lt"/>
              </a:rPr>
              <a:t>' letter </a:t>
            </a:r>
            <a:r>
              <a:rPr lang="en-US" sz="2400" b="1" err="1">
                <a:ea typeface="+mn-lt"/>
                <a:cs typeface="+mn-lt"/>
              </a:rPr>
              <a:t>oC</a:t>
            </a:r>
            <a:r>
              <a:rPr lang="en-US" sz="2400" b="1">
                <a:ea typeface="+mn-lt"/>
                <a:cs typeface="+mn-lt"/>
              </a:rPr>
              <a:t> the </a:t>
            </a:r>
            <a:r>
              <a:rPr lang="en-US" sz="2400" b="1" err="1">
                <a:ea typeface="+mn-lt"/>
                <a:cs typeface="+mn-lt"/>
              </a:rPr>
              <a:t>HlMPnteXt</a:t>
            </a:r>
            <a:r>
              <a:rPr lang="en-US" sz="2400" b="1">
                <a:ea typeface="+mn-lt"/>
                <a:cs typeface="+mn-lt"/>
              </a:rPr>
              <a:t> </a:t>
            </a:r>
            <a:r>
              <a:rPr lang="en-US" sz="2400" b="1" err="1">
                <a:ea typeface="+mn-lt"/>
                <a:cs typeface="+mn-lt"/>
              </a:rPr>
              <a:t>sMEHle</a:t>
            </a:r>
            <a:r>
              <a:rPr lang="en-US" sz="2400" b="1">
                <a:ea typeface="+mn-lt"/>
                <a:cs typeface="+mn-lt"/>
              </a:rPr>
              <a:t>, the </a:t>
            </a:r>
            <a:r>
              <a:rPr lang="en-US" sz="2400" b="1" err="1">
                <a:ea typeface="+mn-lt"/>
                <a:cs typeface="+mn-lt"/>
              </a:rPr>
              <a:t>neXt</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NoEEon</a:t>
            </a:r>
            <a:r>
              <a:rPr lang="en-US" sz="2400" b="1">
                <a:ea typeface="+mn-lt"/>
                <a:cs typeface="+mn-lt"/>
              </a:rPr>
              <a:t> </a:t>
            </a:r>
            <a:r>
              <a:rPr lang="en-US" sz="2400" b="1" err="1">
                <a:ea typeface="+mn-lt"/>
                <a:cs typeface="+mn-lt"/>
              </a:rPr>
              <a:t>sYEAol</a:t>
            </a:r>
            <a:r>
              <a:rPr lang="en-US" sz="2400" b="1">
                <a:ea typeface="+mn-lt"/>
                <a:cs typeface="+mn-lt"/>
              </a:rPr>
              <a:t> Ps </a:t>
            </a:r>
            <a:r>
              <a:rPr lang="en-US" sz="2400" b="1" err="1">
                <a:ea typeface="+mn-lt"/>
                <a:cs typeface="+mn-lt"/>
              </a:rPr>
              <a:t>NhMnReU</a:t>
            </a:r>
            <a:r>
              <a:rPr lang="en-US" sz="2400" b="1">
                <a:ea typeface="+mn-lt"/>
                <a:cs typeface="+mn-lt"/>
              </a:rPr>
              <a:t> to the </a:t>
            </a:r>
            <a:r>
              <a:rPr lang="en-US" sz="2400" b="1" err="1">
                <a:ea typeface="+mn-lt"/>
                <a:cs typeface="+mn-lt"/>
              </a:rPr>
              <a:t>CorE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seNonU</a:t>
            </a:r>
            <a:r>
              <a:rPr lang="en-US" sz="2400" b="1">
                <a:ea typeface="+mn-lt"/>
                <a:cs typeface="+mn-lt"/>
              </a:rPr>
              <a:t>' letter, </a:t>
            </a:r>
            <a:r>
              <a:rPr lang="en-US" sz="2400" b="1" err="1">
                <a:ea typeface="+mn-lt"/>
                <a:cs typeface="+mn-lt"/>
              </a:rPr>
              <a:t>MnU</a:t>
            </a:r>
            <a:r>
              <a:rPr lang="en-US" sz="2400" b="1">
                <a:ea typeface="+mn-lt"/>
                <a:cs typeface="+mn-lt"/>
              </a:rPr>
              <a:t> the </a:t>
            </a:r>
            <a:r>
              <a:rPr lang="en-US" sz="2400" b="1" err="1">
                <a:ea typeface="+mn-lt"/>
                <a:cs typeface="+mn-lt"/>
              </a:rPr>
              <a:t>ColloWPnR</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NoEEon</a:t>
            </a:r>
            <a:r>
              <a:rPr lang="en-US" sz="2400" b="1">
                <a:ea typeface="+mn-lt"/>
                <a:cs typeface="+mn-lt"/>
              </a:rPr>
              <a:t> </a:t>
            </a:r>
            <a:r>
              <a:rPr lang="en-US" sz="2400" b="1" err="1">
                <a:ea typeface="+mn-lt"/>
                <a:cs typeface="+mn-lt"/>
              </a:rPr>
              <a:t>sYEAol</a:t>
            </a:r>
            <a:r>
              <a:rPr lang="en-US" sz="2400" b="1">
                <a:ea typeface="+mn-lt"/>
                <a:cs typeface="+mn-lt"/>
              </a:rPr>
              <a:t> Ps </a:t>
            </a:r>
            <a:r>
              <a:rPr lang="en-US" sz="2400" b="1" err="1">
                <a:ea typeface="+mn-lt"/>
                <a:cs typeface="+mn-lt"/>
              </a:rPr>
              <a:t>NhMnReU</a:t>
            </a:r>
            <a:r>
              <a:rPr lang="en-US" sz="2400" b="1">
                <a:ea typeface="+mn-lt"/>
                <a:cs typeface="+mn-lt"/>
              </a:rPr>
              <a:t> to the </a:t>
            </a:r>
            <a:r>
              <a:rPr lang="en-US" sz="2400" b="1" err="1">
                <a:ea typeface="+mn-lt"/>
                <a:cs typeface="+mn-lt"/>
              </a:rPr>
              <a:t>CorE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thPrU</a:t>
            </a:r>
            <a:r>
              <a:rPr lang="en-US" sz="2400" b="1">
                <a:ea typeface="+mn-lt"/>
                <a:cs typeface="+mn-lt"/>
              </a:rPr>
              <a:t>' letter, </a:t>
            </a:r>
            <a:r>
              <a:rPr lang="en-US" sz="2400" b="1" err="1">
                <a:ea typeface="+mn-lt"/>
                <a:cs typeface="+mn-lt"/>
              </a:rPr>
              <a:t>MnU</a:t>
            </a:r>
            <a:r>
              <a:rPr lang="en-US" sz="2400" b="1">
                <a:ea typeface="+mn-lt"/>
                <a:cs typeface="+mn-lt"/>
              </a:rPr>
              <a:t> so on, </a:t>
            </a:r>
            <a:r>
              <a:rPr lang="en-US" sz="2400" b="1" err="1">
                <a:ea typeface="+mn-lt"/>
                <a:cs typeface="+mn-lt"/>
              </a:rPr>
              <a:t>QntPl</a:t>
            </a:r>
            <a:r>
              <a:rPr lang="en-US" sz="2400" b="1">
                <a:ea typeface="+mn-lt"/>
                <a:cs typeface="+mn-lt"/>
              </a:rPr>
              <a:t> We </a:t>
            </a:r>
            <a:r>
              <a:rPr lang="en-US" sz="2400" b="1" err="1">
                <a:ea typeface="+mn-lt"/>
                <a:cs typeface="+mn-lt"/>
              </a:rPr>
              <a:t>MNNoQnt</a:t>
            </a:r>
            <a:r>
              <a:rPr lang="en-US" sz="2400" b="1">
                <a:ea typeface="+mn-lt"/>
                <a:cs typeface="+mn-lt"/>
              </a:rPr>
              <a:t> Cor </a:t>
            </a:r>
            <a:r>
              <a:rPr lang="en-US" sz="2400" b="1" err="1">
                <a:ea typeface="+mn-lt"/>
                <a:cs typeface="+mn-lt"/>
              </a:rPr>
              <a:t>Mll</a:t>
            </a:r>
            <a:r>
              <a:rPr lang="en-US" sz="2400" b="1">
                <a:ea typeface="+mn-lt"/>
                <a:cs typeface="+mn-lt"/>
              </a:rPr>
              <a:t> </a:t>
            </a:r>
            <a:r>
              <a:rPr lang="en-US" sz="2400" b="1" err="1">
                <a:ea typeface="+mn-lt"/>
                <a:cs typeface="+mn-lt"/>
              </a:rPr>
              <a:t>sYEAols</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NrYHtoRrME</a:t>
            </a:r>
            <a:r>
              <a:rPr lang="en-US" sz="2400" b="1">
                <a:ea typeface="+mn-lt"/>
                <a:cs typeface="+mn-lt"/>
              </a:rPr>
              <a:t> We </a:t>
            </a:r>
            <a:r>
              <a:rPr lang="en-US" sz="2400" b="1" err="1">
                <a:ea typeface="+mn-lt"/>
                <a:cs typeface="+mn-lt"/>
              </a:rPr>
              <a:t>WMnt</a:t>
            </a:r>
            <a:r>
              <a:rPr lang="en-US" sz="2400" b="1">
                <a:ea typeface="+mn-lt"/>
                <a:cs typeface="+mn-lt"/>
              </a:rPr>
              <a:t> to solve </a:t>
            </a:r>
            <a:endParaRPr lang="en-US" sz="2400">
              <a:ea typeface="+mn-lt"/>
              <a:cs typeface="+mn-lt"/>
            </a:endParaRPr>
          </a:p>
        </p:txBody>
      </p:sp>
    </p:spTree>
    <p:extLst>
      <p:ext uri="{BB962C8B-B14F-4D97-AF65-F5344CB8AC3E}">
        <p14:creationId xmlns:p14="http://schemas.microsoft.com/office/powerpoint/2010/main" val="136708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err="1">
                <a:cs typeface="Calibri Light"/>
              </a:rPr>
              <a:t>enNrYHteU</a:t>
            </a:r>
            <a:r>
              <a:rPr lang="en-US">
                <a:cs typeface="Calibri Light"/>
              </a:rPr>
              <a:t> -&gt; encrypted  </a:t>
            </a:r>
            <a:r>
              <a:rPr lang="en-US" err="1">
                <a:cs typeface="Calibri Light"/>
              </a:rPr>
              <a:t>EessMge</a:t>
            </a:r>
            <a:r>
              <a:rPr lang="en-US">
                <a:cs typeface="Calibri Light"/>
              </a:rPr>
              <a:t> -&gt; Message</a:t>
            </a:r>
            <a:endParaRPr lang="en-US" sz="2400" b="1">
              <a:solidFill>
                <a:srgbClr val="FFFFFF"/>
              </a:solidFill>
              <a:latin typeface="Calibri"/>
              <a:cs typeface="Calibri"/>
            </a:endParaRPr>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a:ea typeface="+mn-lt"/>
                <a:cs typeface="+mn-lt"/>
              </a:rPr>
              <a:t>one WMY to solve Mn </a:t>
            </a:r>
            <a:r>
              <a:rPr lang="en-US" sz="2400" b="1" err="1">
                <a:ea typeface="+mn-lt"/>
                <a:cs typeface="+mn-lt"/>
              </a:rPr>
              <a:t>enNrYHteU</a:t>
            </a:r>
            <a:r>
              <a:rPr lang="en-US" sz="2400" b="1">
                <a:ea typeface="+mn-lt"/>
                <a:cs typeface="+mn-lt"/>
              </a:rPr>
              <a:t> </a:t>
            </a:r>
            <a:r>
              <a:rPr lang="en-US" sz="2400" b="1" err="1">
                <a:ea typeface="+mn-lt"/>
                <a:cs typeface="+mn-lt"/>
              </a:rPr>
              <a:t>EessMge</a:t>
            </a:r>
            <a:r>
              <a:rPr lang="en-US" sz="2400" b="1">
                <a:ea typeface="+mn-lt"/>
                <a:cs typeface="+mn-lt"/>
              </a:rPr>
              <a:t>, PC We </a:t>
            </a:r>
            <a:r>
              <a:rPr lang="en-US" sz="2400" b="1" err="1">
                <a:ea typeface="+mn-lt"/>
                <a:cs typeface="+mn-lt"/>
              </a:rPr>
              <a:t>BnoW</a:t>
            </a:r>
            <a:r>
              <a:rPr lang="en-US" sz="2400" b="1">
                <a:ea typeface="+mn-lt"/>
                <a:cs typeface="+mn-lt"/>
              </a:rPr>
              <a:t> Pts </a:t>
            </a:r>
            <a:r>
              <a:rPr lang="en-US" sz="2400" b="1" err="1">
                <a:ea typeface="+mn-lt"/>
                <a:cs typeface="+mn-lt"/>
              </a:rPr>
              <a:t>lMnguMge</a:t>
            </a:r>
            <a:r>
              <a:rPr lang="en-US" sz="2400" b="1">
                <a:ea typeface="+mn-lt"/>
                <a:cs typeface="+mn-lt"/>
              </a:rPr>
              <a:t>, Ps to </a:t>
            </a:r>
            <a:r>
              <a:rPr lang="en-US" sz="2400" b="1" err="1">
                <a:ea typeface="+mn-lt"/>
                <a:cs typeface="+mn-lt"/>
              </a:rPr>
              <a:t>CPnU</a:t>
            </a:r>
            <a:r>
              <a:rPr lang="en-US" sz="2400" b="1">
                <a:ea typeface="+mn-lt"/>
                <a:cs typeface="+mn-lt"/>
              </a:rPr>
              <a:t> M </a:t>
            </a:r>
            <a:r>
              <a:rPr lang="en-US" sz="2400" b="1" err="1">
                <a:ea typeface="+mn-lt"/>
                <a:cs typeface="+mn-lt"/>
              </a:rPr>
              <a:t>UPCCerent</a:t>
            </a:r>
            <a:r>
              <a:rPr lang="en-US" sz="2400" b="1">
                <a:ea typeface="+mn-lt"/>
                <a:cs typeface="+mn-lt"/>
              </a:rPr>
              <a:t> </a:t>
            </a:r>
            <a:r>
              <a:rPr lang="en-US" sz="2400" b="1" err="1">
                <a:ea typeface="+mn-lt"/>
                <a:cs typeface="+mn-lt"/>
              </a:rPr>
              <a:t>HlMPnteXt</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sMEe</a:t>
            </a:r>
            <a:r>
              <a:rPr lang="en-US" sz="2400" b="1">
                <a:ea typeface="+mn-lt"/>
                <a:cs typeface="+mn-lt"/>
              </a:rPr>
              <a:t> </a:t>
            </a:r>
            <a:r>
              <a:rPr lang="en-US" sz="2400" b="1" err="1">
                <a:ea typeface="+mn-lt"/>
                <a:cs typeface="+mn-lt"/>
              </a:rPr>
              <a:t>lMnguMge</a:t>
            </a:r>
            <a:r>
              <a:rPr lang="en-US" sz="2400" b="1">
                <a:ea typeface="+mn-lt"/>
                <a:cs typeface="+mn-lt"/>
              </a:rPr>
              <a:t> long enough to </a:t>
            </a:r>
            <a:r>
              <a:rPr lang="en-US" sz="2400" b="1" err="1">
                <a:ea typeface="+mn-lt"/>
                <a:cs typeface="+mn-lt"/>
              </a:rPr>
              <a:t>CPll</a:t>
            </a:r>
            <a:r>
              <a:rPr lang="en-US" sz="2400" b="1">
                <a:ea typeface="+mn-lt"/>
                <a:cs typeface="+mn-lt"/>
              </a:rPr>
              <a:t> one sheet or so, </a:t>
            </a:r>
            <a:r>
              <a:rPr lang="en-US" sz="2400" b="1" err="1">
                <a:ea typeface="+mn-lt"/>
                <a:cs typeface="+mn-lt"/>
              </a:rPr>
              <a:t>MnU</a:t>
            </a:r>
            <a:r>
              <a:rPr lang="en-US" sz="2400" b="1">
                <a:ea typeface="+mn-lt"/>
                <a:cs typeface="+mn-lt"/>
              </a:rPr>
              <a:t> then We Nount the </a:t>
            </a:r>
            <a:r>
              <a:rPr lang="en-US" sz="2400" b="1" err="1">
                <a:ea typeface="+mn-lt"/>
                <a:cs typeface="+mn-lt"/>
              </a:rPr>
              <a:t>oNNurrenNes</a:t>
            </a:r>
            <a:r>
              <a:rPr lang="en-US" sz="2400" b="1">
                <a:ea typeface="+mn-lt"/>
                <a:cs typeface="+mn-lt"/>
              </a:rPr>
              <a:t> </a:t>
            </a:r>
            <a:r>
              <a:rPr lang="en-US" sz="2400" b="1" err="1">
                <a:ea typeface="+mn-lt"/>
                <a:cs typeface="+mn-lt"/>
              </a:rPr>
              <a:t>oC</a:t>
            </a:r>
            <a:r>
              <a:rPr lang="en-US" sz="2400" b="1">
                <a:ea typeface="+mn-lt"/>
                <a:cs typeface="+mn-lt"/>
              </a:rPr>
              <a:t> </a:t>
            </a:r>
            <a:r>
              <a:rPr lang="en-US" sz="2400" b="1" err="1">
                <a:ea typeface="+mn-lt"/>
                <a:cs typeface="+mn-lt"/>
              </a:rPr>
              <a:t>eMNh</a:t>
            </a:r>
            <a:r>
              <a:rPr lang="en-US" sz="2400" b="1">
                <a:ea typeface="+mn-lt"/>
                <a:cs typeface="+mn-lt"/>
              </a:rPr>
              <a:t> letter. We </a:t>
            </a:r>
            <a:r>
              <a:rPr lang="en-US" sz="2400" b="1" err="1">
                <a:ea typeface="+mn-lt"/>
                <a:cs typeface="+mn-lt"/>
              </a:rPr>
              <a:t>NMll</a:t>
            </a:r>
            <a:r>
              <a:rPr lang="en-US" sz="2400" b="1">
                <a:ea typeface="+mn-lt"/>
                <a:cs typeface="+mn-lt"/>
              </a:rPr>
              <a:t> the </a:t>
            </a:r>
            <a:r>
              <a:rPr lang="en-US" sz="2400" b="1" err="1">
                <a:ea typeface="+mn-lt"/>
                <a:cs typeface="+mn-lt"/>
              </a:rPr>
              <a:t>Eost</a:t>
            </a:r>
            <a:r>
              <a:rPr lang="en-US" sz="2400" b="1">
                <a:ea typeface="+mn-lt"/>
                <a:cs typeface="+mn-lt"/>
              </a:rPr>
              <a:t> </a:t>
            </a:r>
            <a:r>
              <a:rPr lang="en-US" sz="2400" b="1" err="1">
                <a:ea typeface="+mn-lt"/>
                <a:cs typeface="+mn-lt"/>
              </a:rPr>
              <a:t>CreJuentlY</a:t>
            </a:r>
            <a:r>
              <a:rPr lang="en-US" sz="2400" b="1">
                <a:ea typeface="+mn-lt"/>
                <a:cs typeface="+mn-lt"/>
              </a:rPr>
              <a:t> </a:t>
            </a:r>
            <a:r>
              <a:rPr lang="en-US" sz="2400" b="1" err="1">
                <a:ea typeface="+mn-lt"/>
                <a:cs typeface="+mn-lt"/>
              </a:rPr>
              <a:t>oNNurrPng</a:t>
            </a:r>
            <a:r>
              <a:rPr lang="en-US" sz="2400" b="1">
                <a:ea typeface="+mn-lt"/>
                <a:cs typeface="+mn-lt"/>
              </a:rPr>
              <a:t> letter the '</a:t>
            </a:r>
            <a:r>
              <a:rPr lang="en-US" sz="2400" b="1" err="1">
                <a:ea typeface="+mn-lt"/>
                <a:cs typeface="+mn-lt"/>
              </a:rPr>
              <a:t>CPrst</a:t>
            </a:r>
            <a:r>
              <a:rPr lang="en-US" sz="2400" b="1">
                <a:ea typeface="+mn-lt"/>
                <a:cs typeface="+mn-lt"/>
              </a:rPr>
              <a:t>', the </a:t>
            </a:r>
            <a:r>
              <a:rPr lang="en-US" sz="2400" b="1" err="1">
                <a:ea typeface="+mn-lt"/>
                <a:cs typeface="+mn-lt"/>
              </a:rPr>
              <a:t>neXt</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oNNurrPng</a:t>
            </a:r>
            <a:r>
              <a:rPr lang="en-US" sz="2400" b="1">
                <a:ea typeface="+mn-lt"/>
                <a:cs typeface="+mn-lt"/>
              </a:rPr>
              <a:t> letter the '</a:t>
            </a:r>
            <a:r>
              <a:rPr lang="en-US" sz="2400" b="1" err="1">
                <a:ea typeface="+mn-lt"/>
                <a:cs typeface="+mn-lt"/>
              </a:rPr>
              <a:t>seNonU</a:t>
            </a:r>
            <a:r>
              <a:rPr lang="en-US" sz="2400" b="1">
                <a:ea typeface="+mn-lt"/>
                <a:cs typeface="+mn-lt"/>
              </a:rPr>
              <a:t>' the </a:t>
            </a:r>
            <a:r>
              <a:rPr lang="en-US" sz="2400" b="1" err="1">
                <a:ea typeface="+mn-lt"/>
                <a:cs typeface="+mn-lt"/>
              </a:rPr>
              <a:t>ColloWPng</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oNNurrPng</a:t>
            </a:r>
            <a:r>
              <a:rPr lang="en-US" sz="2400" b="1">
                <a:ea typeface="+mn-lt"/>
                <a:cs typeface="+mn-lt"/>
              </a:rPr>
              <a:t> letter the '</a:t>
            </a:r>
            <a:r>
              <a:rPr lang="en-US" sz="2400" b="1" err="1">
                <a:ea typeface="+mn-lt"/>
                <a:cs typeface="+mn-lt"/>
              </a:rPr>
              <a:t>thPrU</a:t>
            </a:r>
            <a:r>
              <a:rPr lang="en-US" sz="2400" b="1">
                <a:ea typeface="+mn-lt"/>
                <a:cs typeface="+mn-lt"/>
              </a:rPr>
              <a:t>', </a:t>
            </a:r>
            <a:r>
              <a:rPr lang="en-US" sz="2400" b="1" err="1">
                <a:ea typeface="+mn-lt"/>
                <a:cs typeface="+mn-lt"/>
              </a:rPr>
              <a:t>MnU</a:t>
            </a:r>
            <a:r>
              <a:rPr lang="en-US" sz="2400" b="1">
                <a:ea typeface="+mn-lt"/>
                <a:cs typeface="+mn-lt"/>
              </a:rPr>
              <a:t> so on, </a:t>
            </a:r>
            <a:r>
              <a:rPr lang="en-US" sz="2400" b="1" err="1">
                <a:ea typeface="+mn-lt"/>
                <a:cs typeface="+mn-lt"/>
              </a:rPr>
              <a:t>untPl</a:t>
            </a:r>
            <a:r>
              <a:rPr lang="en-US" sz="2400" b="1">
                <a:ea typeface="+mn-lt"/>
                <a:cs typeface="+mn-lt"/>
              </a:rPr>
              <a:t> We </a:t>
            </a:r>
            <a:r>
              <a:rPr lang="en-US" sz="2400" b="1" err="1">
                <a:ea typeface="+mn-lt"/>
                <a:cs typeface="+mn-lt"/>
              </a:rPr>
              <a:t>MNNount</a:t>
            </a:r>
            <a:r>
              <a:rPr lang="en-US" sz="2400" b="1">
                <a:ea typeface="+mn-lt"/>
                <a:cs typeface="+mn-lt"/>
              </a:rPr>
              <a:t> Cor </a:t>
            </a:r>
            <a:r>
              <a:rPr lang="en-US" sz="2400" b="1" err="1">
                <a:ea typeface="+mn-lt"/>
                <a:cs typeface="+mn-lt"/>
              </a:rPr>
              <a:t>Mll</a:t>
            </a:r>
            <a:r>
              <a:rPr lang="en-US" sz="2400" b="1">
                <a:ea typeface="+mn-lt"/>
                <a:cs typeface="+mn-lt"/>
              </a:rPr>
              <a:t> the </a:t>
            </a:r>
            <a:r>
              <a:rPr lang="en-US" sz="2400" b="1" err="1">
                <a:ea typeface="+mn-lt"/>
                <a:cs typeface="+mn-lt"/>
              </a:rPr>
              <a:t>UPCCerent</a:t>
            </a:r>
            <a:r>
              <a:rPr lang="en-US" sz="2400" b="1">
                <a:ea typeface="+mn-lt"/>
                <a:cs typeface="+mn-lt"/>
              </a:rPr>
              <a:t> letters </a:t>
            </a:r>
            <a:r>
              <a:rPr lang="en-US" sz="2400" b="1" err="1">
                <a:ea typeface="+mn-lt"/>
                <a:cs typeface="+mn-lt"/>
              </a:rPr>
              <a:t>Pn</a:t>
            </a:r>
            <a:r>
              <a:rPr lang="en-US" sz="2400" b="1">
                <a:ea typeface="+mn-lt"/>
                <a:cs typeface="+mn-lt"/>
              </a:rPr>
              <a:t> the </a:t>
            </a:r>
            <a:r>
              <a:rPr lang="en-US" sz="2400" b="1" err="1">
                <a:ea typeface="+mn-lt"/>
                <a:cs typeface="+mn-lt"/>
              </a:rPr>
              <a:t>HlMPnteXt</a:t>
            </a:r>
            <a:r>
              <a:rPr lang="en-US" sz="2400" b="1">
                <a:ea typeface="+mn-lt"/>
                <a:cs typeface="+mn-lt"/>
              </a:rPr>
              <a:t> </a:t>
            </a:r>
            <a:r>
              <a:rPr lang="en-US" sz="2400" b="1" err="1">
                <a:ea typeface="+mn-lt"/>
                <a:cs typeface="+mn-lt"/>
              </a:rPr>
              <a:t>sMEHle</a:t>
            </a:r>
            <a:r>
              <a:rPr lang="en-US" sz="2400" b="1">
                <a:ea typeface="+mn-lt"/>
                <a:cs typeface="+mn-lt"/>
              </a:rPr>
              <a:t>. then We </a:t>
            </a:r>
            <a:r>
              <a:rPr lang="en-US" sz="2400" b="1" err="1">
                <a:ea typeface="+mn-lt"/>
                <a:cs typeface="+mn-lt"/>
              </a:rPr>
              <a:t>looB</a:t>
            </a:r>
            <a:r>
              <a:rPr lang="en-US" sz="2400" b="1">
                <a:ea typeface="+mn-lt"/>
                <a:cs typeface="+mn-lt"/>
              </a:rPr>
              <a:t> Mt the </a:t>
            </a:r>
            <a:r>
              <a:rPr lang="en-US" sz="2400" b="1" err="1">
                <a:ea typeface="+mn-lt"/>
                <a:cs typeface="+mn-lt"/>
              </a:rPr>
              <a:t>NPHher</a:t>
            </a:r>
            <a:r>
              <a:rPr lang="en-US" sz="2400" b="1">
                <a:ea typeface="+mn-lt"/>
                <a:cs typeface="+mn-lt"/>
              </a:rPr>
              <a:t> </a:t>
            </a:r>
            <a:r>
              <a:rPr lang="en-US" sz="2400" b="1" err="1">
                <a:ea typeface="+mn-lt"/>
                <a:cs typeface="+mn-lt"/>
              </a:rPr>
              <a:t>teXt</a:t>
            </a:r>
            <a:r>
              <a:rPr lang="en-US" sz="2400" b="1">
                <a:ea typeface="+mn-lt"/>
                <a:cs typeface="+mn-lt"/>
              </a:rPr>
              <a:t> We </a:t>
            </a:r>
            <a:r>
              <a:rPr lang="en-US" sz="2400" b="1" err="1">
                <a:ea typeface="+mn-lt"/>
                <a:cs typeface="+mn-lt"/>
              </a:rPr>
              <a:t>WMnt</a:t>
            </a:r>
            <a:r>
              <a:rPr lang="en-US" sz="2400" b="1">
                <a:ea typeface="+mn-lt"/>
                <a:cs typeface="+mn-lt"/>
              </a:rPr>
              <a:t> to solve </a:t>
            </a:r>
            <a:r>
              <a:rPr lang="en-US" sz="2400" b="1" err="1">
                <a:ea typeface="+mn-lt"/>
                <a:cs typeface="+mn-lt"/>
              </a:rPr>
              <a:t>MnU</a:t>
            </a:r>
            <a:r>
              <a:rPr lang="en-US" sz="2400" b="1">
                <a:ea typeface="+mn-lt"/>
                <a:cs typeface="+mn-lt"/>
              </a:rPr>
              <a:t> We </a:t>
            </a:r>
            <a:r>
              <a:rPr lang="en-US" sz="2400" b="1" err="1">
                <a:ea typeface="+mn-lt"/>
                <a:cs typeface="+mn-lt"/>
              </a:rPr>
              <a:t>Mlso</a:t>
            </a:r>
            <a:r>
              <a:rPr lang="en-US" sz="2400" b="1">
                <a:ea typeface="+mn-lt"/>
                <a:cs typeface="+mn-lt"/>
              </a:rPr>
              <a:t> </a:t>
            </a:r>
            <a:r>
              <a:rPr lang="en-US" sz="2400" b="1" err="1">
                <a:ea typeface="+mn-lt"/>
                <a:cs typeface="+mn-lt"/>
              </a:rPr>
              <a:t>NlMssPCY</a:t>
            </a:r>
            <a:r>
              <a:rPr lang="en-US" sz="2400" b="1">
                <a:ea typeface="+mn-lt"/>
                <a:cs typeface="+mn-lt"/>
              </a:rPr>
              <a:t> Pts </a:t>
            </a:r>
            <a:r>
              <a:rPr lang="en-US" sz="2400" b="1" err="1">
                <a:ea typeface="+mn-lt"/>
                <a:cs typeface="+mn-lt"/>
              </a:rPr>
              <a:t>sYEAols</a:t>
            </a:r>
            <a:r>
              <a:rPr lang="en-US" sz="2400" b="1">
                <a:ea typeface="+mn-lt"/>
                <a:cs typeface="+mn-lt"/>
              </a:rPr>
              <a:t>. We </a:t>
            </a:r>
            <a:r>
              <a:rPr lang="en-US" sz="2400" b="1" err="1">
                <a:ea typeface="+mn-lt"/>
                <a:cs typeface="+mn-lt"/>
              </a:rPr>
              <a:t>CPnU</a:t>
            </a:r>
            <a:r>
              <a:rPr lang="en-US" sz="2400" b="1">
                <a:ea typeface="+mn-lt"/>
                <a:cs typeface="+mn-lt"/>
              </a:rPr>
              <a:t> the </a:t>
            </a:r>
            <a:r>
              <a:rPr lang="en-US" sz="2400" b="1" err="1">
                <a:ea typeface="+mn-lt"/>
                <a:cs typeface="+mn-lt"/>
              </a:rPr>
              <a:t>Eost</a:t>
            </a:r>
            <a:r>
              <a:rPr lang="en-US" sz="2400" b="1">
                <a:ea typeface="+mn-lt"/>
                <a:cs typeface="+mn-lt"/>
              </a:rPr>
              <a:t> </a:t>
            </a:r>
            <a:r>
              <a:rPr lang="en-US" sz="2400" b="1" err="1">
                <a:ea typeface="+mn-lt"/>
                <a:cs typeface="+mn-lt"/>
              </a:rPr>
              <a:t>oNNurrPng</a:t>
            </a:r>
            <a:r>
              <a:rPr lang="en-US" sz="2400" b="1">
                <a:ea typeface="+mn-lt"/>
                <a:cs typeface="+mn-lt"/>
              </a:rPr>
              <a:t> </a:t>
            </a:r>
            <a:r>
              <a:rPr lang="en-US" sz="2400" b="1" err="1">
                <a:ea typeface="+mn-lt"/>
                <a:cs typeface="+mn-lt"/>
              </a:rPr>
              <a:t>sYEAol</a:t>
            </a:r>
            <a:r>
              <a:rPr lang="en-US" sz="2400" b="1">
                <a:ea typeface="+mn-lt"/>
                <a:cs typeface="+mn-lt"/>
              </a:rPr>
              <a:t> </a:t>
            </a:r>
            <a:r>
              <a:rPr lang="en-US" sz="2400" b="1" err="1">
                <a:ea typeface="+mn-lt"/>
                <a:cs typeface="+mn-lt"/>
              </a:rPr>
              <a:t>MnU</a:t>
            </a:r>
            <a:r>
              <a:rPr lang="en-US" sz="2400" b="1">
                <a:ea typeface="+mn-lt"/>
                <a:cs typeface="+mn-lt"/>
              </a:rPr>
              <a:t> </a:t>
            </a:r>
            <a:r>
              <a:rPr lang="en-US" sz="2400" b="1" err="1">
                <a:ea typeface="+mn-lt"/>
                <a:cs typeface="+mn-lt"/>
              </a:rPr>
              <a:t>NhMnge</a:t>
            </a:r>
            <a:r>
              <a:rPr lang="en-US" sz="2400" b="1">
                <a:ea typeface="+mn-lt"/>
                <a:cs typeface="+mn-lt"/>
              </a:rPr>
              <a:t> Pt to the </a:t>
            </a:r>
            <a:r>
              <a:rPr lang="en-US" sz="2400" b="1" err="1">
                <a:ea typeface="+mn-lt"/>
                <a:cs typeface="+mn-lt"/>
              </a:rPr>
              <a:t>CorE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CPrst</a:t>
            </a:r>
            <a:r>
              <a:rPr lang="en-US" sz="2400" b="1">
                <a:ea typeface="+mn-lt"/>
                <a:cs typeface="+mn-lt"/>
              </a:rPr>
              <a:t>' letter </a:t>
            </a:r>
            <a:r>
              <a:rPr lang="en-US" sz="2400" b="1" err="1">
                <a:ea typeface="+mn-lt"/>
                <a:cs typeface="+mn-lt"/>
              </a:rPr>
              <a:t>oC</a:t>
            </a:r>
            <a:r>
              <a:rPr lang="en-US" sz="2400" b="1">
                <a:ea typeface="+mn-lt"/>
                <a:cs typeface="+mn-lt"/>
              </a:rPr>
              <a:t> the </a:t>
            </a:r>
            <a:r>
              <a:rPr lang="en-US" sz="2400" b="1" err="1">
                <a:ea typeface="+mn-lt"/>
                <a:cs typeface="+mn-lt"/>
              </a:rPr>
              <a:t>HlMPnteXt</a:t>
            </a:r>
            <a:r>
              <a:rPr lang="en-US" sz="2400" b="1">
                <a:ea typeface="+mn-lt"/>
                <a:cs typeface="+mn-lt"/>
              </a:rPr>
              <a:t> </a:t>
            </a:r>
            <a:r>
              <a:rPr lang="en-US" sz="2400" b="1" err="1">
                <a:ea typeface="+mn-lt"/>
                <a:cs typeface="+mn-lt"/>
              </a:rPr>
              <a:t>sMEHle</a:t>
            </a:r>
            <a:r>
              <a:rPr lang="en-US" sz="2400" b="1">
                <a:ea typeface="+mn-lt"/>
                <a:cs typeface="+mn-lt"/>
              </a:rPr>
              <a:t>, the </a:t>
            </a:r>
            <a:r>
              <a:rPr lang="en-US" sz="2400" b="1" err="1">
                <a:ea typeface="+mn-lt"/>
                <a:cs typeface="+mn-lt"/>
              </a:rPr>
              <a:t>neXt</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NoEEon</a:t>
            </a:r>
            <a:r>
              <a:rPr lang="en-US" sz="2400" b="1">
                <a:ea typeface="+mn-lt"/>
                <a:cs typeface="+mn-lt"/>
              </a:rPr>
              <a:t> </a:t>
            </a:r>
            <a:r>
              <a:rPr lang="en-US" sz="2400" b="1" err="1">
                <a:ea typeface="+mn-lt"/>
                <a:cs typeface="+mn-lt"/>
              </a:rPr>
              <a:t>sYEAol</a:t>
            </a:r>
            <a:r>
              <a:rPr lang="en-US" sz="2400" b="1">
                <a:ea typeface="+mn-lt"/>
                <a:cs typeface="+mn-lt"/>
              </a:rPr>
              <a:t> Ps </a:t>
            </a:r>
            <a:r>
              <a:rPr lang="en-US" sz="2400" b="1" err="1">
                <a:ea typeface="+mn-lt"/>
                <a:cs typeface="+mn-lt"/>
              </a:rPr>
              <a:t>NhMngeU</a:t>
            </a:r>
            <a:r>
              <a:rPr lang="en-US" sz="2400" b="1">
                <a:ea typeface="+mn-lt"/>
                <a:cs typeface="+mn-lt"/>
              </a:rPr>
              <a:t> to the </a:t>
            </a:r>
            <a:r>
              <a:rPr lang="en-US" sz="2400" b="1" err="1">
                <a:ea typeface="+mn-lt"/>
                <a:cs typeface="+mn-lt"/>
              </a:rPr>
              <a:t>CorE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seNonU</a:t>
            </a:r>
            <a:r>
              <a:rPr lang="en-US" sz="2400" b="1">
                <a:ea typeface="+mn-lt"/>
                <a:cs typeface="+mn-lt"/>
              </a:rPr>
              <a:t>' letter, </a:t>
            </a:r>
            <a:r>
              <a:rPr lang="en-US" sz="2400" b="1" err="1">
                <a:ea typeface="+mn-lt"/>
                <a:cs typeface="+mn-lt"/>
              </a:rPr>
              <a:t>MnU</a:t>
            </a:r>
            <a:r>
              <a:rPr lang="en-US" sz="2400" b="1">
                <a:ea typeface="+mn-lt"/>
                <a:cs typeface="+mn-lt"/>
              </a:rPr>
              <a:t> the </a:t>
            </a:r>
            <a:r>
              <a:rPr lang="en-US" sz="2400" b="1" err="1">
                <a:ea typeface="+mn-lt"/>
                <a:cs typeface="+mn-lt"/>
              </a:rPr>
              <a:t>ColloWPng</a:t>
            </a:r>
            <a:r>
              <a:rPr lang="en-US" sz="2400" b="1">
                <a:ea typeface="+mn-lt"/>
                <a:cs typeface="+mn-lt"/>
              </a:rPr>
              <a:t> </a:t>
            </a:r>
            <a:r>
              <a:rPr lang="en-US" sz="2400" b="1" err="1">
                <a:ea typeface="+mn-lt"/>
                <a:cs typeface="+mn-lt"/>
              </a:rPr>
              <a:t>Eost</a:t>
            </a:r>
            <a:r>
              <a:rPr lang="en-US" sz="2400" b="1">
                <a:ea typeface="+mn-lt"/>
                <a:cs typeface="+mn-lt"/>
              </a:rPr>
              <a:t> </a:t>
            </a:r>
            <a:r>
              <a:rPr lang="en-US" sz="2400" b="1" err="1">
                <a:ea typeface="+mn-lt"/>
                <a:cs typeface="+mn-lt"/>
              </a:rPr>
              <a:t>NoEEon</a:t>
            </a:r>
            <a:r>
              <a:rPr lang="en-US" sz="2400" b="1">
                <a:ea typeface="+mn-lt"/>
                <a:cs typeface="+mn-lt"/>
              </a:rPr>
              <a:t> </a:t>
            </a:r>
            <a:r>
              <a:rPr lang="en-US" sz="2400" b="1" err="1">
                <a:ea typeface="+mn-lt"/>
                <a:cs typeface="+mn-lt"/>
              </a:rPr>
              <a:t>sYEAol</a:t>
            </a:r>
            <a:r>
              <a:rPr lang="en-US" sz="2400" b="1">
                <a:ea typeface="+mn-lt"/>
                <a:cs typeface="+mn-lt"/>
              </a:rPr>
              <a:t> Ps </a:t>
            </a:r>
            <a:r>
              <a:rPr lang="en-US" sz="2400" b="1" err="1">
                <a:ea typeface="+mn-lt"/>
                <a:cs typeface="+mn-lt"/>
              </a:rPr>
              <a:t>NhMngeU</a:t>
            </a:r>
            <a:r>
              <a:rPr lang="en-US" sz="2400" b="1">
                <a:ea typeface="+mn-lt"/>
                <a:cs typeface="+mn-lt"/>
              </a:rPr>
              <a:t> to the </a:t>
            </a:r>
            <a:r>
              <a:rPr lang="en-US" sz="2400" b="1" err="1">
                <a:ea typeface="+mn-lt"/>
                <a:cs typeface="+mn-lt"/>
              </a:rPr>
              <a:t>CorE</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thPrU</a:t>
            </a:r>
            <a:r>
              <a:rPr lang="en-US" sz="2400" b="1">
                <a:ea typeface="+mn-lt"/>
                <a:cs typeface="+mn-lt"/>
              </a:rPr>
              <a:t>' letter, </a:t>
            </a:r>
            <a:r>
              <a:rPr lang="en-US" sz="2400" b="1" err="1">
                <a:ea typeface="+mn-lt"/>
                <a:cs typeface="+mn-lt"/>
              </a:rPr>
              <a:t>MnU</a:t>
            </a:r>
            <a:r>
              <a:rPr lang="en-US" sz="2400" b="1">
                <a:ea typeface="+mn-lt"/>
                <a:cs typeface="+mn-lt"/>
              </a:rPr>
              <a:t> so on, </a:t>
            </a:r>
            <a:r>
              <a:rPr lang="en-US" sz="2400" b="1" err="1">
                <a:ea typeface="+mn-lt"/>
                <a:cs typeface="+mn-lt"/>
              </a:rPr>
              <a:t>untPl</a:t>
            </a:r>
            <a:r>
              <a:rPr lang="en-US" sz="2400" b="1">
                <a:ea typeface="+mn-lt"/>
                <a:cs typeface="+mn-lt"/>
              </a:rPr>
              <a:t> We </a:t>
            </a:r>
            <a:r>
              <a:rPr lang="en-US" sz="2400" b="1" err="1">
                <a:ea typeface="+mn-lt"/>
                <a:cs typeface="+mn-lt"/>
              </a:rPr>
              <a:t>MNNount</a:t>
            </a:r>
            <a:r>
              <a:rPr lang="en-US" sz="2400" b="1">
                <a:ea typeface="+mn-lt"/>
                <a:cs typeface="+mn-lt"/>
              </a:rPr>
              <a:t> Cor </a:t>
            </a:r>
            <a:r>
              <a:rPr lang="en-US" sz="2400" b="1" err="1">
                <a:ea typeface="+mn-lt"/>
                <a:cs typeface="+mn-lt"/>
              </a:rPr>
              <a:t>Mll</a:t>
            </a:r>
            <a:r>
              <a:rPr lang="en-US" sz="2400" b="1">
                <a:ea typeface="+mn-lt"/>
                <a:cs typeface="+mn-lt"/>
              </a:rPr>
              <a:t> </a:t>
            </a:r>
            <a:r>
              <a:rPr lang="en-US" sz="2400" b="1" err="1">
                <a:ea typeface="+mn-lt"/>
                <a:cs typeface="+mn-lt"/>
              </a:rPr>
              <a:t>sYEAols</a:t>
            </a:r>
            <a:r>
              <a:rPr lang="en-US" sz="2400" b="1">
                <a:ea typeface="+mn-lt"/>
                <a:cs typeface="+mn-lt"/>
              </a:rPr>
              <a:t> </a:t>
            </a:r>
            <a:r>
              <a:rPr lang="en-US" sz="2400" b="1" err="1">
                <a:ea typeface="+mn-lt"/>
                <a:cs typeface="+mn-lt"/>
              </a:rPr>
              <a:t>oC</a:t>
            </a:r>
            <a:r>
              <a:rPr lang="en-US" sz="2400" b="1">
                <a:ea typeface="+mn-lt"/>
                <a:cs typeface="+mn-lt"/>
              </a:rPr>
              <a:t> the </a:t>
            </a:r>
            <a:r>
              <a:rPr lang="en-US" sz="2400" b="1" err="1">
                <a:ea typeface="+mn-lt"/>
                <a:cs typeface="+mn-lt"/>
              </a:rPr>
              <a:t>NrYHtogrME</a:t>
            </a:r>
            <a:r>
              <a:rPr lang="en-US" sz="2400" b="1">
                <a:ea typeface="+mn-lt"/>
                <a:cs typeface="+mn-lt"/>
              </a:rPr>
              <a:t> We </a:t>
            </a:r>
            <a:r>
              <a:rPr lang="en-US" sz="2400" b="1" err="1">
                <a:ea typeface="+mn-lt"/>
                <a:cs typeface="+mn-lt"/>
              </a:rPr>
              <a:t>WMnt</a:t>
            </a:r>
            <a:r>
              <a:rPr lang="en-US" sz="2400" b="1">
                <a:ea typeface="+mn-lt"/>
                <a:cs typeface="+mn-lt"/>
              </a:rPr>
              <a:t> to solve </a:t>
            </a:r>
            <a:endParaRPr lang="en-US" sz="2400">
              <a:ea typeface="+mn-lt"/>
              <a:cs typeface="+mn-lt"/>
            </a:endParaRPr>
          </a:p>
        </p:txBody>
      </p:sp>
    </p:spTree>
    <p:extLst>
      <p:ext uri="{BB962C8B-B14F-4D97-AF65-F5344CB8AC3E}">
        <p14:creationId xmlns:p14="http://schemas.microsoft.com/office/powerpoint/2010/main" val="159511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a:latin typeface="Calibri Light"/>
                <a:cs typeface="Calibri Light"/>
              </a:rPr>
              <a:t>Way -&gt; way </a:t>
            </a:r>
            <a:r>
              <a:rPr lang="en-US" err="1">
                <a:latin typeface="Calibri Light"/>
                <a:cs typeface="Calibri Light"/>
              </a:rPr>
              <a:t>Bnow</a:t>
            </a:r>
            <a:r>
              <a:rPr lang="en-US">
                <a:latin typeface="Calibri Light"/>
                <a:cs typeface="Calibri Light"/>
              </a:rPr>
              <a:t>-&gt;know Pts-&gt;its </a:t>
            </a:r>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a:ea typeface="+mn-lt"/>
                <a:cs typeface="+mn-lt"/>
              </a:rPr>
              <a:t>one </a:t>
            </a:r>
            <a:r>
              <a:rPr lang="en-US" sz="2400" b="1">
                <a:solidFill>
                  <a:srgbClr val="01FA73"/>
                </a:solidFill>
                <a:ea typeface="+mn-lt"/>
                <a:cs typeface="+mn-lt"/>
              </a:rPr>
              <a:t>Way</a:t>
            </a:r>
            <a:r>
              <a:rPr lang="en-US" sz="2400" b="1">
                <a:ea typeface="+mn-lt"/>
                <a:cs typeface="+mn-lt"/>
              </a:rPr>
              <a:t> to solve an encrypted message, PC We </a:t>
            </a:r>
            <a:r>
              <a:rPr lang="en-US" sz="2400" b="1" err="1">
                <a:solidFill>
                  <a:srgbClr val="01FA73"/>
                </a:solidFill>
                <a:ea typeface="+mn-lt"/>
                <a:cs typeface="+mn-lt"/>
              </a:rPr>
              <a:t>BnoW</a:t>
            </a:r>
            <a:r>
              <a:rPr lang="en-US" sz="2400" b="1">
                <a:solidFill>
                  <a:srgbClr val="01FA73"/>
                </a:solidFill>
                <a:ea typeface="+mn-lt"/>
                <a:cs typeface="+mn-lt"/>
              </a:rPr>
              <a:t> Pts</a:t>
            </a:r>
            <a:r>
              <a:rPr lang="en-US" sz="2400" b="1">
                <a:ea typeface="+mn-lt"/>
                <a:cs typeface="+mn-lt"/>
              </a:rPr>
              <a:t> language, </a:t>
            </a:r>
            <a:r>
              <a:rPr lang="en-US" sz="2400" b="1">
                <a:solidFill>
                  <a:srgbClr val="01FA73"/>
                </a:solidFill>
                <a:ea typeface="+mn-lt"/>
                <a:cs typeface="+mn-lt"/>
              </a:rPr>
              <a:t>Ps</a:t>
            </a:r>
            <a:r>
              <a:rPr lang="en-US" sz="2400" b="1">
                <a:ea typeface="+mn-lt"/>
                <a:cs typeface="+mn-lt"/>
              </a:rPr>
              <a:t> to </a:t>
            </a:r>
            <a:r>
              <a:rPr lang="en-US" sz="2400" b="1" err="1">
                <a:ea typeface="+mn-lt"/>
                <a:cs typeface="+mn-lt"/>
              </a:rPr>
              <a:t>CPnd</a:t>
            </a:r>
            <a:r>
              <a:rPr lang="en-US" sz="2400" b="1">
                <a:ea typeface="+mn-lt"/>
                <a:cs typeface="+mn-lt"/>
              </a:rPr>
              <a:t> a </a:t>
            </a:r>
            <a:r>
              <a:rPr lang="en-US" sz="2400" b="1" err="1">
                <a:ea typeface="+mn-lt"/>
                <a:cs typeface="+mn-lt"/>
              </a:rPr>
              <a:t>dPCCerent</a:t>
            </a:r>
            <a:r>
              <a:rPr lang="en-US" sz="2400" b="1">
                <a:ea typeface="+mn-lt"/>
                <a:cs typeface="+mn-lt"/>
              </a:rPr>
              <a:t> </a:t>
            </a:r>
            <a:r>
              <a:rPr lang="en-US" sz="2400" b="1" err="1">
                <a:ea typeface="+mn-lt"/>
                <a:cs typeface="+mn-lt"/>
              </a:rPr>
              <a:t>plaPnteXt</a:t>
            </a:r>
            <a:r>
              <a:rPr lang="en-US" sz="2400" b="1">
                <a:ea typeface="+mn-lt"/>
                <a:cs typeface="+mn-lt"/>
              </a:rPr>
              <a:t> </a:t>
            </a:r>
            <a:r>
              <a:rPr lang="en-US" sz="2400" b="1" err="1">
                <a:ea typeface="+mn-lt"/>
                <a:cs typeface="+mn-lt"/>
              </a:rPr>
              <a:t>oC</a:t>
            </a:r>
            <a:r>
              <a:rPr lang="en-US" sz="2400" b="1">
                <a:ea typeface="+mn-lt"/>
                <a:cs typeface="+mn-lt"/>
              </a:rPr>
              <a:t> the same language long enough to </a:t>
            </a:r>
            <a:r>
              <a:rPr lang="en-US" sz="2400" b="1" err="1">
                <a:ea typeface="+mn-lt"/>
                <a:cs typeface="+mn-lt"/>
              </a:rPr>
              <a:t>CPll</a:t>
            </a:r>
            <a:r>
              <a:rPr lang="en-US" sz="2400" b="1">
                <a:ea typeface="+mn-lt"/>
                <a:cs typeface="+mn-lt"/>
              </a:rPr>
              <a:t> one sheet or so, and then We count the occurrences </a:t>
            </a:r>
            <a:r>
              <a:rPr lang="en-US" sz="2400" b="1" err="1">
                <a:ea typeface="+mn-lt"/>
                <a:cs typeface="+mn-lt"/>
              </a:rPr>
              <a:t>oC</a:t>
            </a:r>
            <a:r>
              <a:rPr lang="en-US" sz="2400" b="1">
                <a:ea typeface="+mn-lt"/>
                <a:cs typeface="+mn-lt"/>
              </a:rPr>
              <a:t> each letter. We call the most </a:t>
            </a:r>
            <a:r>
              <a:rPr lang="en-US" sz="2400" b="1" err="1">
                <a:ea typeface="+mn-lt"/>
                <a:cs typeface="+mn-lt"/>
              </a:rPr>
              <a:t>CreJuently</a:t>
            </a:r>
            <a:r>
              <a:rPr lang="en-US" sz="2400" b="1">
                <a:ea typeface="+mn-lt"/>
                <a:cs typeface="+mn-lt"/>
              </a:rPr>
              <a:t> </a:t>
            </a:r>
            <a:r>
              <a:rPr lang="en-US" sz="2400" b="1" err="1">
                <a:ea typeface="+mn-lt"/>
                <a:cs typeface="+mn-lt"/>
              </a:rPr>
              <a:t>occurrPng</a:t>
            </a:r>
            <a:r>
              <a:rPr lang="en-US" sz="2400" b="1">
                <a:ea typeface="+mn-lt"/>
                <a:cs typeface="+mn-lt"/>
              </a:rPr>
              <a:t> letter the '</a:t>
            </a:r>
            <a:r>
              <a:rPr lang="en-US" sz="2400" b="1" err="1">
                <a:ea typeface="+mn-lt"/>
                <a:cs typeface="+mn-lt"/>
              </a:rPr>
              <a:t>CPrst</a:t>
            </a:r>
            <a:r>
              <a:rPr lang="en-US" sz="2400" b="1">
                <a:ea typeface="+mn-lt"/>
                <a:cs typeface="+mn-lt"/>
              </a:rPr>
              <a:t>', the </a:t>
            </a:r>
            <a:r>
              <a:rPr lang="en-US" sz="2400" b="1" err="1">
                <a:ea typeface="+mn-lt"/>
                <a:cs typeface="+mn-lt"/>
              </a:rPr>
              <a:t>neXt</a:t>
            </a:r>
            <a:r>
              <a:rPr lang="en-US" sz="2400" b="1">
                <a:ea typeface="+mn-lt"/>
                <a:cs typeface="+mn-lt"/>
              </a:rPr>
              <a:t> most </a:t>
            </a:r>
            <a:r>
              <a:rPr lang="en-US" sz="2400" b="1" err="1">
                <a:ea typeface="+mn-lt"/>
                <a:cs typeface="+mn-lt"/>
              </a:rPr>
              <a:t>occurrPng</a:t>
            </a:r>
            <a:r>
              <a:rPr lang="en-US" sz="2400" b="1">
                <a:ea typeface="+mn-lt"/>
                <a:cs typeface="+mn-lt"/>
              </a:rPr>
              <a:t> letter the 'second' the </a:t>
            </a:r>
            <a:r>
              <a:rPr lang="en-US" sz="2400" b="1" err="1">
                <a:ea typeface="+mn-lt"/>
                <a:cs typeface="+mn-lt"/>
              </a:rPr>
              <a:t>ColloWPng</a:t>
            </a:r>
            <a:r>
              <a:rPr lang="en-US" sz="2400" b="1">
                <a:ea typeface="+mn-lt"/>
                <a:cs typeface="+mn-lt"/>
              </a:rPr>
              <a:t> most </a:t>
            </a:r>
            <a:r>
              <a:rPr lang="en-US" sz="2400" b="1" err="1">
                <a:ea typeface="+mn-lt"/>
                <a:cs typeface="+mn-lt"/>
              </a:rPr>
              <a:t>occurrPng</a:t>
            </a:r>
            <a:r>
              <a:rPr lang="en-US" sz="2400" b="1">
                <a:ea typeface="+mn-lt"/>
                <a:cs typeface="+mn-lt"/>
              </a:rPr>
              <a:t> letter the '</a:t>
            </a:r>
            <a:r>
              <a:rPr lang="en-US" sz="2400" b="1" err="1">
                <a:ea typeface="+mn-lt"/>
                <a:cs typeface="+mn-lt"/>
              </a:rPr>
              <a:t>thPrd</a:t>
            </a:r>
            <a:r>
              <a:rPr lang="en-US" sz="2400" b="1">
                <a:ea typeface="+mn-lt"/>
                <a:cs typeface="+mn-lt"/>
              </a:rPr>
              <a:t>', and so on, </a:t>
            </a:r>
            <a:r>
              <a:rPr lang="en-US" sz="2400" b="1" err="1">
                <a:ea typeface="+mn-lt"/>
                <a:cs typeface="+mn-lt"/>
              </a:rPr>
              <a:t>untPl</a:t>
            </a:r>
            <a:r>
              <a:rPr lang="en-US" sz="2400" b="1">
                <a:ea typeface="+mn-lt"/>
                <a:cs typeface="+mn-lt"/>
              </a:rPr>
              <a:t> We account Cor all the </a:t>
            </a:r>
            <a:r>
              <a:rPr lang="en-US" sz="2400" b="1" err="1">
                <a:ea typeface="+mn-lt"/>
                <a:cs typeface="+mn-lt"/>
              </a:rPr>
              <a:t>dPCCerent</a:t>
            </a:r>
            <a:r>
              <a:rPr lang="en-US" sz="2400" b="1">
                <a:ea typeface="+mn-lt"/>
                <a:cs typeface="+mn-lt"/>
              </a:rPr>
              <a:t> letters </a:t>
            </a:r>
            <a:r>
              <a:rPr lang="en-US" sz="2400" b="1" err="1">
                <a:ea typeface="+mn-lt"/>
                <a:cs typeface="+mn-lt"/>
              </a:rPr>
              <a:t>Pn</a:t>
            </a:r>
            <a:r>
              <a:rPr lang="en-US" sz="2400" b="1">
                <a:ea typeface="+mn-lt"/>
                <a:cs typeface="+mn-lt"/>
              </a:rPr>
              <a:t> the </a:t>
            </a:r>
            <a:r>
              <a:rPr lang="en-US" sz="2400" b="1" err="1">
                <a:ea typeface="+mn-lt"/>
                <a:cs typeface="+mn-lt"/>
              </a:rPr>
              <a:t>plaPnteXt</a:t>
            </a:r>
            <a:r>
              <a:rPr lang="en-US" sz="2400" b="1">
                <a:ea typeface="+mn-lt"/>
                <a:cs typeface="+mn-lt"/>
              </a:rPr>
              <a:t> sample. then We </a:t>
            </a:r>
            <a:r>
              <a:rPr lang="en-US" sz="2400" b="1" err="1">
                <a:ea typeface="+mn-lt"/>
                <a:cs typeface="+mn-lt"/>
              </a:rPr>
              <a:t>looB</a:t>
            </a:r>
            <a:r>
              <a:rPr lang="en-US" sz="2400" b="1">
                <a:ea typeface="+mn-lt"/>
                <a:cs typeface="+mn-lt"/>
              </a:rPr>
              <a:t> at the </a:t>
            </a:r>
            <a:r>
              <a:rPr lang="en-US" sz="2400" b="1" err="1">
                <a:ea typeface="+mn-lt"/>
                <a:cs typeface="+mn-lt"/>
              </a:rPr>
              <a:t>cPpher</a:t>
            </a:r>
            <a:r>
              <a:rPr lang="en-US" sz="2400" b="1">
                <a:ea typeface="+mn-lt"/>
                <a:cs typeface="+mn-lt"/>
              </a:rPr>
              <a:t> </a:t>
            </a:r>
            <a:r>
              <a:rPr lang="en-US" sz="2400" b="1" err="1">
                <a:ea typeface="+mn-lt"/>
                <a:cs typeface="+mn-lt"/>
              </a:rPr>
              <a:t>teXt</a:t>
            </a:r>
            <a:r>
              <a:rPr lang="en-US" sz="2400" b="1">
                <a:ea typeface="+mn-lt"/>
                <a:cs typeface="+mn-lt"/>
              </a:rPr>
              <a:t> We Want to solve and We also </a:t>
            </a:r>
            <a:r>
              <a:rPr lang="en-US" sz="2400" b="1" err="1">
                <a:ea typeface="+mn-lt"/>
                <a:cs typeface="+mn-lt"/>
              </a:rPr>
              <a:t>classPCy</a:t>
            </a:r>
            <a:r>
              <a:rPr lang="en-US" sz="2400" b="1">
                <a:ea typeface="+mn-lt"/>
                <a:cs typeface="+mn-lt"/>
              </a:rPr>
              <a:t> Pts </a:t>
            </a:r>
            <a:r>
              <a:rPr lang="en-US" sz="2400" b="1" err="1">
                <a:ea typeface="+mn-lt"/>
                <a:cs typeface="+mn-lt"/>
              </a:rPr>
              <a:t>symAols</a:t>
            </a:r>
            <a:r>
              <a:rPr lang="en-US" sz="2400" b="1">
                <a:ea typeface="+mn-lt"/>
                <a:cs typeface="+mn-lt"/>
              </a:rPr>
              <a:t>. We </a:t>
            </a:r>
            <a:r>
              <a:rPr lang="en-US" sz="2400" b="1" err="1">
                <a:ea typeface="+mn-lt"/>
                <a:cs typeface="+mn-lt"/>
              </a:rPr>
              <a:t>CPnd</a:t>
            </a:r>
            <a:r>
              <a:rPr lang="en-US" sz="2400" b="1">
                <a:ea typeface="+mn-lt"/>
                <a:cs typeface="+mn-lt"/>
              </a:rPr>
              <a:t> the most </a:t>
            </a:r>
            <a:r>
              <a:rPr lang="en-US" sz="2400" b="1" err="1">
                <a:ea typeface="+mn-lt"/>
                <a:cs typeface="+mn-lt"/>
              </a:rPr>
              <a:t>occurrPng</a:t>
            </a:r>
            <a:r>
              <a:rPr lang="en-US" sz="2400" b="1">
                <a:ea typeface="+mn-lt"/>
                <a:cs typeface="+mn-lt"/>
              </a:rPr>
              <a:t> </a:t>
            </a:r>
            <a:r>
              <a:rPr lang="en-US" sz="2400" b="1" err="1">
                <a:ea typeface="+mn-lt"/>
                <a:cs typeface="+mn-lt"/>
              </a:rPr>
              <a:t>symAol</a:t>
            </a:r>
            <a:r>
              <a:rPr lang="en-US" sz="2400" b="1">
                <a:ea typeface="+mn-lt"/>
                <a:cs typeface="+mn-lt"/>
              </a:rPr>
              <a:t> and change Pt to the Corm </a:t>
            </a:r>
            <a:r>
              <a:rPr lang="en-US" sz="2400" b="1" err="1">
                <a:ea typeface="+mn-lt"/>
                <a:cs typeface="+mn-lt"/>
              </a:rPr>
              <a:t>oC</a:t>
            </a:r>
            <a:r>
              <a:rPr lang="en-US" sz="2400" b="1">
                <a:ea typeface="+mn-lt"/>
                <a:cs typeface="+mn-lt"/>
              </a:rPr>
              <a:t> the '</a:t>
            </a:r>
            <a:r>
              <a:rPr lang="en-US" sz="2400" b="1" err="1">
                <a:ea typeface="+mn-lt"/>
                <a:cs typeface="+mn-lt"/>
              </a:rPr>
              <a:t>CPrst</a:t>
            </a:r>
            <a:r>
              <a:rPr lang="en-US" sz="2400" b="1">
                <a:ea typeface="+mn-lt"/>
                <a:cs typeface="+mn-lt"/>
              </a:rPr>
              <a:t>' letter </a:t>
            </a:r>
            <a:r>
              <a:rPr lang="en-US" sz="2400" b="1" err="1">
                <a:ea typeface="+mn-lt"/>
                <a:cs typeface="+mn-lt"/>
              </a:rPr>
              <a:t>oC</a:t>
            </a:r>
            <a:r>
              <a:rPr lang="en-US" sz="2400" b="1">
                <a:ea typeface="+mn-lt"/>
                <a:cs typeface="+mn-lt"/>
              </a:rPr>
              <a:t> the </a:t>
            </a:r>
            <a:r>
              <a:rPr lang="en-US" sz="2400" b="1" err="1">
                <a:ea typeface="+mn-lt"/>
                <a:cs typeface="+mn-lt"/>
              </a:rPr>
              <a:t>plaPnteXt</a:t>
            </a:r>
            <a:r>
              <a:rPr lang="en-US" sz="2400" b="1">
                <a:ea typeface="+mn-lt"/>
                <a:cs typeface="+mn-lt"/>
              </a:rPr>
              <a:t> sample, the </a:t>
            </a:r>
            <a:r>
              <a:rPr lang="en-US" sz="2400" b="1" err="1">
                <a:ea typeface="+mn-lt"/>
                <a:cs typeface="+mn-lt"/>
              </a:rPr>
              <a:t>neXt</a:t>
            </a:r>
            <a:r>
              <a:rPr lang="en-US" sz="2400" b="1">
                <a:ea typeface="+mn-lt"/>
                <a:cs typeface="+mn-lt"/>
              </a:rPr>
              <a:t> most common </a:t>
            </a:r>
            <a:r>
              <a:rPr lang="en-US" sz="2400" b="1" err="1">
                <a:ea typeface="+mn-lt"/>
                <a:cs typeface="+mn-lt"/>
              </a:rPr>
              <a:t>symAol</a:t>
            </a:r>
            <a:r>
              <a:rPr lang="en-US" sz="2400" b="1">
                <a:ea typeface="+mn-lt"/>
                <a:cs typeface="+mn-lt"/>
              </a:rPr>
              <a:t> Ps changed to the Corm </a:t>
            </a:r>
            <a:r>
              <a:rPr lang="en-US" sz="2400" b="1" err="1">
                <a:ea typeface="+mn-lt"/>
                <a:cs typeface="+mn-lt"/>
              </a:rPr>
              <a:t>oC</a:t>
            </a:r>
            <a:r>
              <a:rPr lang="en-US" sz="2400" b="1">
                <a:ea typeface="+mn-lt"/>
                <a:cs typeface="+mn-lt"/>
              </a:rPr>
              <a:t> the 'second' letter, and the </a:t>
            </a:r>
            <a:r>
              <a:rPr lang="en-US" sz="2400" b="1" err="1">
                <a:ea typeface="+mn-lt"/>
                <a:cs typeface="+mn-lt"/>
              </a:rPr>
              <a:t>ColloWPng</a:t>
            </a:r>
            <a:r>
              <a:rPr lang="en-US" sz="2400" b="1">
                <a:ea typeface="+mn-lt"/>
                <a:cs typeface="+mn-lt"/>
              </a:rPr>
              <a:t> most common </a:t>
            </a:r>
            <a:r>
              <a:rPr lang="en-US" sz="2400" b="1" err="1">
                <a:ea typeface="+mn-lt"/>
                <a:cs typeface="+mn-lt"/>
              </a:rPr>
              <a:t>symAol</a:t>
            </a:r>
            <a:r>
              <a:rPr lang="en-US" sz="2400" b="1">
                <a:ea typeface="+mn-lt"/>
                <a:cs typeface="+mn-lt"/>
              </a:rPr>
              <a:t> Ps changed to the Corm </a:t>
            </a:r>
            <a:r>
              <a:rPr lang="en-US" sz="2400" b="1" err="1">
                <a:ea typeface="+mn-lt"/>
                <a:cs typeface="+mn-lt"/>
              </a:rPr>
              <a:t>oC</a:t>
            </a:r>
            <a:r>
              <a:rPr lang="en-US" sz="2400" b="1">
                <a:ea typeface="+mn-lt"/>
                <a:cs typeface="+mn-lt"/>
              </a:rPr>
              <a:t> the '</a:t>
            </a:r>
            <a:r>
              <a:rPr lang="en-US" sz="2400" b="1" err="1">
                <a:ea typeface="+mn-lt"/>
                <a:cs typeface="+mn-lt"/>
              </a:rPr>
              <a:t>thPrd</a:t>
            </a:r>
            <a:r>
              <a:rPr lang="en-US" sz="2400" b="1">
                <a:ea typeface="+mn-lt"/>
                <a:cs typeface="+mn-lt"/>
              </a:rPr>
              <a:t>' letter, and so on, </a:t>
            </a:r>
            <a:r>
              <a:rPr lang="en-US" sz="2400" b="1" err="1">
                <a:ea typeface="+mn-lt"/>
                <a:cs typeface="+mn-lt"/>
              </a:rPr>
              <a:t>untPl</a:t>
            </a:r>
            <a:r>
              <a:rPr lang="en-US" sz="2400" b="1">
                <a:ea typeface="+mn-lt"/>
                <a:cs typeface="+mn-lt"/>
              </a:rPr>
              <a:t> We account Cor all </a:t>
            </a:r>
            <a:r>
              <a:rPr lang="en-US" sz="2400" b="1" err="1">
                <a:ea typeface="+mn-lt"/>
                <a:cs typeface="+mn-lt"/>
              </a:rPr>
              <a:t>symAols</a:t>
            </a:r>
            <a:r>
              <a:rPr lang="en-US" sz="2400" b="1">
                <a:ea typeface="+mn-lt"/>
                <a:cs typeface="+mn-lt"/>
              </a:rPr>
              <a:t> </a:t>
            </a:r>
            <a:r>
              <a:rPr lang="en-US" sz="2400" b="1" err="1">
                <a:ea typeface="+mn-lt"/>
                <a:cs typeface="+mn-lt"/>
              </a:rPr>
              <a:t>oC</a:t>
            </a:r>
            <a:r>
              <a:rPr lang="en-US" sz="2400" b="1">
                <a:ea typeface="+mn-lt"/>
                <a:cs typeface="+mn-lt"/>
              </a:rPr>
              <a:t> the cryptogram We Want to solve </a:t>
            </a:r>
            <a:endParaRPr lang="en-US" sz="2400">
              <a:ea typeface="+mn-lt"/>
              <a:cs typeface="+mn-lt"/>
            </a:endParaRPr>
          </a:p>
        </p:txBody>
      </p:sp>
    </p:spTree>
    <p:extLst>
      <p:ext uri="{BB962C8B-B14F-4D97-AF65-F5344CB8AC3E}">
        <p14:creationId xmlns:p14="http://schemas.microsoft.com/office/powerpoint/2010/main" val="825668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a:cs typeface="Calibri Light"/>
              </a:rPr>
              <a:t>C-&gt;f X-&gt;x J-&gt;q A-&gt;b</a:t>
            </a:r>
            <a:endParaRPr lang="en-US"/>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a:ea typeface="+mn-lt"/>
                <a:cs typeface="+mn-lt"/>
              </a:rPr>
              <a:t>one way to solve an encrypted message, </a:t>
            </a:r>
            <a:r>
              <a:rPr lang="en-US" sz="2400" b="1" err="1">
                <a:ea typeface="+mn-lt"/>
                <a:cs typeface="+mn-lt"/>
              </a:rPr>
              <a:t>iC</a:t>
            </a:r>
            <a:r>
              <a:rPr lang="en-US" sz="2400" b="1">
                <a:ea typeface="+mn-lt"/>
                <a:cs typeface="+mn-lt"/>
              </a:rPr>
              <a:t> we know its language, is to Cind a </a:t>
            </a:r>
            <a:r>
              <a:rPr lang="en-US" sz="2400" b="1" err="1">
                <a:ea typeface="+mn-lt"/>
                <a:cs typeface="+mn-lt"/>
              </a:rPr>
              <a:t>diCCerent</a:t>
            </a:r>
            <a:r>
              <a:rPr lang="en-US" sz="2400" b="1">
                <a:ea typeface="+mn-lt"/>
                <a:cs typeface="+mn-lt"/>
              </a:rPr>
              <a:t> </a:t>
            </a:r>
            <a:r>
              <a:rPr lang="en-US" sz="2400" b="1" err="1">
                <a:ea typeface="+mn-lt"/>
                <a:cs typeface="+mn-lt"/>
              </a:rPr>
              <a:t>plainteXt</a:t>
            </a:r>
            <a:r>
              <a:rPr lang="en-US" sz="2400" b="1">
                <a:ea typeface="+mn-lt"/>
                <a:cs typeface="+mn-lt"/>
              </a:rPr>
              <a:t> </a:t>
            </a:r>
            <a:r>
              <a:rPr lang="en-US" sz="2400" b="1" err="1">
                <a:ea typeface="+mn-lt"/>
                <a:cs typeface="+mn-lt"/>
              </a:rPr>
              <a:t>oC</a:t>
            </a:r>
            <a:r>
              <a:rPr lang="en-US" sz="2400" b="1">
                <a:ea typeface="+mn-lt"/>
                <a:cs typeface="+mn-lt"/>
              </a:rPr>
              <a:t> the same language long enough to </a:t>
            </a:r>
            <a:r>
              <a:rPr lang="en-US" sz="2400" b="1" err="1">
                <a:ea typeface="+mn-lt"/>
                <a:cs typeface="+mn-lt"/>
              </a:rPr>
              <a:t>Cill</a:t>
            </a:r>
            <a:r>
              <a:rPr lang="en-US" sz="2400" b="1">
                <a:ea typeface="+mn-lt"/>
                <a:cs typeface="+mn-lt"/>
              </a:rPr>
              <a:t> one sheet or so, and then we count the occurrences </a:t>
            </a:r>
            <a:r>
              <a:rPr lang="en-US" sz="2400" b="1" err="1">
                <a:ea typeface="+mn-lt"/>
                <a:cs typeface="+mn-lt"/>
              </a:rPr>
              <a:t>oC</a:t>
            </a:r>
            <a:r>
              <a:rPr lang="en-US" sz="2400" b="1">
                <a:ea typeface="+mn-lt"/>
                <a:cs typeface="+mn-lt"/>
              </a:rPr>
              <a:t> each letter. we call the most </a:t>
            </a:r>
            <a:r>
              <a:rPr lang="en-US" sz="2400" b="1" err="1">
                <a:ea typeface="+mn-lt"/>
                <a:cs typeface="+mn-lt"/>
              </a:rPr>
              <a:t>CreJuently</a:t>
            </a:r>
            <a:r>
              <a:rPr lang="en-US" sz="2400" b="1">
                <a:ea typeface="+mn-lt"/>
                <a:cs typeface="+mn-lt"/>
              </a:rPr>
              <a:t> occurring letter the '</a:t>
            </a:r>
            <a:r>
              <a:rPr lang="en-US" sz="2400" b="1" err="1">
                <a:ea typeface="+mn-lt"/>
                <a:cs typeface="+mn-lt"/>
              </a:rPr>
              <a:t>Cirst</a:t>
            </a:r>
            <a:r>
              <a:rPr lang="en-US" sz="2400" b="1">
                <a:ea typeface="+mn-lt"/>
                <a:cs typeface="+mn-lt"/>
              </a:rPr>
              <a:t>', the </a:t>
            </a:r>
            <a:r>
              <a:rPr lang="en-US" sz="2400" b="1" err="1">
                <a:ea typeface="+mn-lt"/>
                <a:cs typeface="+mn-lt"/>
              </a:rPr>
              <a:t>neXt</a:t>
            </a:r>
            <a:r>
              <a:rPr lang="en-US" sz="2400" b="1">
                <a:ea typeface="+mn-lt"/>
                <a:cs typeface="+mn-lt"/>
              </a:rPr>
              <a:t> most occurring letter the 'second' the </a:t>
            </a:r>
            <a:r>
              <a:rPr lang="en-US" sz="2400" b="1" err="1">
                <a:ea typeface="+mn-lt"/>
                <a:cs typeface="+mn-lt"/>
              </a:rPr>
              <a:t>Collowing</a:t>
            </a:r>
            <a:r>
              <a:rPr lang="en-US" sz="2400" b="1">
                <a:ea typeface="+mn-lt"/>
                <a:cs typeface="+mn-lt"/>
              </a:rPr>
              <a:t> most occurring letter the 'third', and so on, until we account Cor all the </a:t>
            </a:r>
            <a:r>
              <a:rPr lang="en-US" sz="2400" b="1" err="1">
                <a:ea typeface="+mn-lt"/>
                <a:cs typeface="+mn-lt"/>
              </a:rPr>
              <a:t>diCCerent</a:t>
            </a:r>
            <a:r>
              <a:rPr lang="en-US" sz="2400" b="1">
                <a:ea typeface="+mn-lt"/>
                <a:cs typeface="+mn-lt"/>
              </a:rPr>
              <a:t> letters in the </a:t>
            </a:r>
            <a:r>
              <a:rPr lang="en-US" sz="2400" b="1" err="1">
                <a:ea typeface="+mn-lt"/>
                <a:cs typeface="+mn-lt"/>
              </a:rPr>
              <a:t>plainteXt</a:t>
            </a:r>
            <a:r>
              <a:rPr lang="en-US" sz="2400" b="1">
                <a:ea typeface="+mn-lt"/>
                <a:cs typeface="+mn-lt"/>
              </a:rPr>
              <a:t> sample. then we look at the cipher </a:t>
            </a:r>
            <a:r>
              <a:rPr lang="en-US" sz="2400" b="1" err="1">
                <a:ea typeface="+mn-lt"/>
                <a:cs typeface="+mn-lt"/>
              </a:rPr>
              <a:t>teXt</a:t>
            </a:r>
            <a:r>
              <a:rPr lang="en-US" sz="2400" b="1">
                <a:ea typeface="+mn-lt"/>
                <a:cs typeface="+mn-lt"/>
              </a:rPr>
              <a:t> we want to solve and we also </a:t>
            </a:r>
            <a:r>
              <a:rPr lang="en-US" sz="2400" b="1" err="1">
                <a:ea typeface="+mn-lt"/>
                <a:cs typeface="+mn-lt"/>
              </a:rPr>
              <a:t>classiCy</a:t>
            </a:r>
            <a:r>
              <a:rPr lang="en-US" sz="2400" b="1">
                <a:ea typeface="+mn-lt"/>
                <a:cs typeface="+mn-lt"/>
              </a:rPr>
              <a:t> its </a:t>
            </a:r>
            <a:r>
              <a:rPr lang="en-US" sz="2400" b="1" err="1">
                <a:ea typeface="+mn-lt"/>
                <a:cs typeface="+mn-lt"/>
              </a:rPr>
              <a:t>symAols</a:t>
            </a:r>
            <a:r>
              <a:rPr lang="en-US" sz="2400" b="1">
                <a:ea typeface="+mn-lt"/>
                <a:cs typeface="+mn-lt"/>
              </a:rPr>
              <a:t>. we Cind the most occurring </a:t>
            </a:r>
            <a:r>
              <a:rPr lang="en-US" sz="2400" b="1" err="1">
                <a:ea typeface="+mn-lt"/>
                <a:cs typeface="+mn-lt"/>
              </a:rPr>
              <a:t>symAol</a:t>
            </a:r>
            <a:r>
              <a:rPr lang="en-US" sz="2400" b="1">
                <a:ea typeface="+mn-lt"/>
                <a:cs typeface="+mn-lt"/>
              </a:rPr>
              <a:t> and change it to the Corm </a:t>
            </a:r>
            <a:r>
              <a:rPr lang="en-US" sz="2400" b="1" err="1">
                <a:ea typeface="+mn-lt"/>
                <a:cs typeface="+mn-lt"/>
              </a:rPr>
              <a:t>oC</a:t>
            </a:r>
            <a:r>
              <a:rPr lang="en-US" sz="2400" b="1">
                <a:ea typeface="+mn-lt"/>
                <a:cs typeface="+mn-lt"/>
              </a:rPr>
              <a:t> the '</a:t>
            </a:r>
            <a:r>
              <a:rPr lang="en-US" sz="2400" b="1" err="1">
                <a:ea typeface="+mn-lt"/>
                <a:cs typeface="+mn-lt"/>
              </a:rPr>
              <a:t>Cirst</a:t>
            </a:r>
            <a:r>
              <a:rPr lang="en-US" sz="2400" b="1">
                <a:ea typeface="+mn-lt"/>
                <a:cs typeface="+mn-lt"/>
              </a:rPr>
              <a:t>' letter </a:t>
            </a:r>
            <a:r>
              <a:rPr lang="en-US" sz="2400" b="1" err="1">
                <a:ea typeface="+mn-lt"/>
                <a:cs typeface="+mn-lt"/>
              </a:rPr>
              <a:t>oC</a:t>
            </a:r>
            <a:r>
              <a:rPr lang="en-US" sz="2400" b="1">
                <a:ea typeface="+mn-lt"/>
                <a:cs typeface="+mn-lt"/>
              </a:rPr>
              <a:t> the </a:t>
            </a:r>
            <a:r>
              <a:rPr lang="en-US" sz="2400" b="1" err="1">
                <a:ea typeface="+mn-lt"/>
                <a:cs typeface="+mn-lt"/>
              </a:rPr>
              <a:t>plainteXt</a:t>
            </a:r>
            <a:r>
              <a:rPr lang="en-US" sz="2400" b="1">
                <a:ea typeface="+mn-lt"/>
                <a:cs typeface="+mn-lt"/>
              </a:rPr>
              <a:t> sample, the </a:t>
            </a:r>
            <a:r>
              <a:rPr lang="en-US" sz="2400" b="1" err="1">
                <a:ea typeface="+mn-lt"/>
                <a:cs typeface="+mn-lt"/>
              </a:rPr>
              <a:t>neXt</a:t>
            </a:r>
            <a:r>
              <a:rPr lang="en-US" sz="2400" b="1">
                <a:ea typeface="+mn-lt"/>
                <a:cs typeface="+mn-lt"/>
              </a:rPr>
              <a:t> most common </a:t>
            </a:r>
            <a:r>
              <a:rPr lang="en-US" sz="2400" b="1" err="1">
                <a:ea typeface="+mn-lt"/>
                <a:cs typeface="+mn-lt"/>
              </a:rPr>
              <a:t>symAol</a:t>
            </a:r>
            <a:r>
              <a:rPr lang="en-US" sz="2400" b="1">
                <a:ea typeface="+mn-lt"/>
                <a:cs typeface="+mn-lt"/>
              </a:rPr>
              <a:t> is changed to the Corm </a:t>
            </a:r>
            <a:r>
              <a:rPr lang="en-US" sz="2400" b="1" err="1">
                <a:ea typeface="+mn-lt"/>
                <a:cs typeface="+mn-lt"/>
              </a:rPr>
              <a:t>oC</a:t>
            </a:r>
            <a:r>
              <a:rPr lang="en-US" sz="2400" b="1">
                <a:ea typeface="+mn-lt"/>
                <a:cs typeface="+mn-lt"/>
              </a:rPr>
              <a:t> the 'second' letter, and the </a:t>
            </a:r>
            <a:r>
              <a:rPr lang="en-US" sz="2400" b="1" err="1">
                <a:ea typeface="+mn-lt"/>
                <a:cs typeface="+mn-lt"/>
              </a:rPr>
              <a:t>Collowing</a:t>
            </a:r>
            <a:r>
              <a:rPr lang="en-US" sz="2400" b="1">
                <a:ea typeface="+mn-lt"/>
                <a:cs typeface="+mn-lt"/>
              </a:rPr>
              <a:t> most common </a:t>
            </a:r>
            <a:r>
              <a:rPr lang="en-US" sz="2400" b="1" err="1">
                <a:ea typeface="+mn-lt"/>
                <a:cs typeface="+mn-lt"/>
              </a:rPr>
              <a:t>symAol</a:t>
            </a:r>
            <a:r>
              <a:rPr lang="en-US" sz="2400" b="1">
                <a:ea typeface="+mn-lt"/>
                <a:cs typeface="+mn-lt"/>
              </a:rPr>
              <a:t> is changed to the Corm </a:t>
            </a:r>
            <a:r>
              <a:rPr lang="en-US" sz="2400" b="1" err="1">
                <a:ea typeface="+mn-lt"/>
                <a:cs typeface="+mn-lt"/>
              </a:rPr>
              <a:t>oC</a:t>
            </a:r>
            <a:r>
              <a:rPr lang="en-US" sz="2400" b="1">
                <a:ea typeface="+mn-lt"/>
                <a:cs typeface="+mn-lt"/>
              </a:rPr>
              <a:t> the 'third' letter, and so on, until we account Cor all </a:t>
            </a:r>
            <a:r>
              <a:rPr lang="en-US" sz="2400" b="1" err="1">
                <a:ea typeface="+mn-lt"/>
                <a:cs typeface="+mn-lt"/>
              </a:rPr>
              <a:t>symAols</a:t>
            </a:r>
            <a:r>
              <a:rPr lang="en-US" sz="2400" b="1">
                <a:ea typeface="+mn-lt"/>
                <a:cs typeface="+mn-lt"/>
              </a:rPr>
              <a:t> </a:t>
            </a:r>
            <a:r>
              <a:rPr lang="en-US" sz="2400" b="1" err="1">
                <a:ea typeface="+mn-lt"/>
                <a:cs typeface="+mn-lt"/>
              </a:rPr>
              <a:t>oC</a:t>
            </a:r>
            <a:r>
              <a:rPr lang="en-US" sz="2400" b="1">
                <a:ea typeface="+mn-lt"/>
                <a:cs typeface="+mn-lt"/>
              </a:rPr>
              <a:t> the cryptogram we want to solve </a:t>
            </a:r>
          </a:p>
        </p:txBody>
      </p:sp>
    </p:spTree>
    <p:extLst>
      <p:ext uri="{BB962C8B-B14F-4D97-AF65-F5344CB8AC3E}">
        <p14:creationId xmlns:p14="http://schemas.microsoft.com/office/powerpoint/2010/main" val="74477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a:cs typeface="Calibri Light"/>
              </a:rPr>
              <a:t>Solved</a:t>
            </a:r>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a:ea typeface="+mn-lt"/>
                <a:cs typeface="+mn-lt"/>
              </a:rPr>
              <a:t>    </a:t>
            </a:r>
            <a:r>
              <a:rPr lang="en-US" sz="2400" b="1">
                <a:ea typeface="+mn-lt"/>
                <a:cs typeface="+mn-lt"/>
              </a:rPr>
              <a:t>one way to solve an encrypted message, if we know its language, is to find a different plaintext of the same language long enough to fill one sheet or so, and then we count the occurrences of each letter. we call the most frequently occurring letter the 'first', the next most occurring letter the 'second' the following most occurring letter the 'third', and so on, until we account for all the different letters in the plaintext sample. then we look at the cipher text we want to solve and we also classify its symbols. we find the most occurring symbol and change it to the form of the 'first' letter of the plaintext sample, the next most common symbol is changed to the form of the 'second' letter, and the following most common symbol is changed to the form of the 'third' letter, and so on, until we account for all symbols of the cryptogram we want to solve </a:t>
            </a:r>
          </a:p>
        </p:txBody>
      </p:sp>
    </p:spTree>
    <p:extLst>
      <p:ext uri="{BB962C8B-B14F-4D97-AF65-F5344CB8AC3E}">
        <p14:creationId xmlns:p14="http://schemas.microsoft.com/office/powerpoint/2010/main" val="2628171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603D-695C-A969-F150-478AD0B4182C}"/>
              </a:ext>
            </a:extLst>
          </p:cNvPr>
          <p:cNvSpPr>
            <a:spLocks noGrp="1"/>
          </p:cNvSpPr>
          <p:nvPr>
            <p:ph type="title"/>
          </p:nvPr>
        </p:nvSpPr>
        <p:spPr>
          <a:xfrm>
            <a:off x="537163" y="402754"/>
            <a:ext cx="10816637" cy="1306748"/>
          </a:xfrm>
        </p:spPr>
        <p:txBody>
          <a:bodyPr/>
          <a:lstStyle/>
          <a:p>
            <a:r>
              <a:rPr lang="en-US">
                <a:cs typeface="Calibri Light"/>
              </a:rPr>
              <a:t>Single Byte XOR</a:t>
            </a:r>
            <a:endParaRPr lang="en-US"/>
          </a:p>
        </p:txBody>
      </p:sp>
      <p:sp>
        <p:nvSpPr>
          <p:cNvPr id="3" name="Content Placeholder 2">
            <a:extLst>
              <a:ext uri="{FF2B5EF4-FFF2-40B4-BE49-F238E27FC236}">
                <a16:creationId xmlns:a16="http://schemas.microsoft.com/office/drawing/2014/main" id="{BE14B24F-B924-C8AD-2CDC-1D04C9191930}"/>
              </a:ext>
            </a:extLst>
          </p:cNvPr>
          <p:cNvSpPr>
            <a:spLocks noGrp="1"/>
          </p:cNvSpPr>
          <p:nvPr>
            <p:ph idx="1"/>
          </p:nvPr>
        </p:nvSpPr>
        <p:spPr>
          <a:xfrm>
            <a:off x="508941" y="1712737"/>
            <a:ext cx="10233378" cy="4323116"/>
          </a:xfrm>
        </p:spPr>
        <p:txBody>
          <a:bodyPr vert="horz" lIns="91440" tIns="45720" rIns="91440" bIns="45720" rtlCol="0" anchor="t">
            <a:normAutofit/>
          </a:bodyPr>
          <a:lstStyle/>
          <a:p>
            <a:endParaRPr lang="en-US">
              <a:ea typeface="+mn-lt"/>
              <a:cs typeface="+mn-lt"/>
            </a:endParaRPr>
          </a:p>
          <a:p>
            <a:r>
              <a:rPr lang="en-US">
                <a:ea typeface="+mn-lt"/>
                <a:cs typeface="+mn-lt"/>
              </a:rPr>
              <a:t>The Single-Byte XOR cipher is a method of cryptography where each byte of data in the plaintext is combined with a single byte key using the XOR operation.</a:t>
            </a:r>
          </a:p>
          <a:p>
            <a:endParaRPr lang="en-US">
              <a:ea typeface="+mn-lt"/>
              <a:cs typeface="+mn-lt"/>
            </a:endParaRPr>
          </a:p>
        </p:txBody>
      </p:sp>
    </p:spTree>
    <p:extLst>
      <p:ext uri="{BB962C8B-B14F-4D97-AF65-F5344CB8AC3E}">
        <p14:creationId xmlns:p14="http://schemas.microsoft.com/office/powerpoint/2010/main" val="314370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9BD8-CB6F-E5FC-3C98-3F0842F820FA}"/>
              </a:ext>
            </a:extLst>
          </p:cNvPr>
          <p:cNvSpPr>
            <a:spLocks noGrp="1"/>
          </p:cNvSpPr>
          <p:nvPr>
            <p:ph type="title"/>
          </p:nvPr>
        </p:nvSpPr>
        <p:spPr>
          <a:xfrm>
            <a:off x="838200" y="2105495"/>
            <a:ext cx="10515600" cy="1325563"/>
          </a:xfrm>
        </p:spPr>
        <p:txBody>
          <a:bodyPr/>
          <a:lstStyle/>
          <a:p>
            <a:r>
              <a:rPr lang="en-US">
                <a:cs typeface="Calibri Light"/>
              </a:rPr>
              <a:t>Can we make this stronger??</a:t>
            </a:r>
            <a:endParaRPr lang="en-US"/>
          </a:p>
        </p:txBody>
      </p:sp>
    </p:spTree>
    <p:extLst>
      <p:ext uri="{BB962C8B-B14F-4D97-AF65-F5344CB8AC3E}">
        <p14:creationId xmlns:p14="http://schemas.microsoft.com/office/powerpoint/2010/main" val="161284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603D-695C-A969-F150-478AD0B4182C}"/>
              </a:ext>
            </a:extLst>
          </p:cNvPr>
          <p:cNvSpPr>
            <a:spLocks noGrp="1"/>
          </p:cNvSpPr>
          <p:nvPr>
            <p:ph type="title"/>
          </p:nvPr>
        </p:nvSpPr>
        <p:spPr/>
        <p:txBody>
          <a:bodyPr/>
          <a:lstStyle/>
          <a:p>
            <a:r>
              <a:rPr lang="en-US">
                <a:cs typeface="Calibri Light"/>
              </a:rPr>
              <a:t>Substitution cipher</a:t>
            </a:r>
            <a:endParaRPr lang="en-US"/>
          </a:p>
        </p:txBody>
      </p:sp>
      <p:sp>
        <p:nvSpPr>
          <p:cNvPr id="3" name="Content Placeholder 2">
            <a:extLst>
              <a:ext uri="{FF2B5EF4-FFF2-40B4-BE49-F238E27FC236}">
                <a16:creationId xmlns:a16="http://schemas.microsoft.com/office/drawing/2014/main" id="{BE14B24F-B924-C8AD-2CDC-1D04C9191930}"/>
              </a:ext>
            </a:extLst>
          </p:cNvPr>
          <p:cNvSpPr>
            <a:spLocks noGrp="1"/>
          </p:cNvSpPr>
          <p:nvPr>
            <p:ph idx="1"/>
          </p:nvPr>
        </p:nvSpPr>
        <p:spPr>
          <a:xfrm>
            <a:off x="493752" y="1685535"/>
            <a:ext cx="10248567" cy="4350318"/>
          </a:xfrm>
        </p:spPr>
        <p:txBody>
          <a:bodyPr vert="horz" lIns="91440" tIns="45720" rIns="91440" bIns="45720" rtlCol="0" anchor="t">
            <a:normAutofit/>
          </a:bodyPr>
          <a:lstStyle/>
          <a:p>
            <a:r>
              <a:rPr lang="en-US">
                <a:ea typeface="+mn-lt"/>
                <a:cs typeface="+mn-lt"/>
              </a:rPr>
              <a:t>A substitution cipher is a type of encryption technique where each letter in the plaintext is replaced with a different letter according to a predetermined substitution key. </a:t>
            </a:r>
          </a:p>
          <a:p>
            <a:r>
              <a:rPr lang="en">
                <a:ea typeface="+mn-lt"/>
                <a:cs typeface="+mn-lt"/>
              </a:rPr>
              <a:t>Popular example : Caeser cipher</a:t>
            </a:r>
          </a:p>
          <a:p>
            <a:endParaRPr lang="en">
              <a:ea typeface="+mn-lt"/>
              <a:cs typeface="+mn-lt"/>
            </a:endParaRPr>
          </a:p>
          <a:p>
            <a:endParaRPr lang="en">
              <a:ea typeface="+mn-lt"/>
              <a:cs typeface="+mn-lt"/>
            </a:endParaRPr>
          </a:p>
        </p:txBody>
      </p:sp>
      <p:pic>
        <p:nvPicPr>
          <p:cNvPr id="4" name="Picture 4" descr="Diagram&#10;&#10;Description automatically generated">
            <a:extLst>
              <a:ext uri="{FF2B5EF4-FFF2-40B4-BE49-F238E27FC236}">
                <a16:creationId xmlns:a16="http://schemas.microsoft.com/office/drawing/2014/main" id="{9356A67B-1B0B-856F-122A-EC1CE4563595}"/>
              </a:ext>
            </a:extLst>
          </p:cNvPr>
          <p:cNvPicPr>
            <a:picLocks noChangeAspect="1"/>
          </p:cNvPicPr>
          <p:nvPr/>
        </p:nvPicPr>
        <p:blipFill>
          <a:blip r:embed="rId2"/>
          <a:stretch>
            <a:fillRect/>
          </a:stretch>
        </p:blipFill>
        <p:spPr>
          <a:xfrm>
            <a:off x="2768906" y="3731702"/>
            <a:ext cx="6204332" cy="2672114"/>
          </a:xfrm>
          <a:prstGeom prst="rect">
            <a:avLst/>
          </a:prstGeom>
        </p:spPr>
      </p:pic>
    </p:spTree>
    <p:extLst>
      <p:ext uri="{BB962C8B-B14F-4D97-AF65-F5344CB8AC3E}">
        <p14:creationId xmlns:p14="http://schemas.microsoft.com/office/powerpoint/2010/main" val="3392630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E11F-BAD9-568B-81AA-3310B9EEDB54}"/>
              </a:ext>
            </a:extLst>
          </p:cNvPr>
          <p:cNvSpPr>
            <a:spLocks noGrp="1"/>
          </p:cNvSpPr>
          <p:nvPr>
            <p:ph type="title"/>
          </p:nvPr>
        </p:nvSpPr>
        <p:spPr/>
        <p:txBody>
          <a:bodyPr/>
          <a:lstStyle/>
          <a:p>
            <a:r>
              <a:rPr lang="en-US">
                <a:cs typeface="Calibri Light"/>
              </a:rPr>
              <a:t>Repeating key XOR</a:t>
            </a:r>
            <a:endParaRPr lang="en-US"/>
          </a:p>
        </p:txBody>
      </p:sp>
      <p:sp>
        <p:nvSpPr>
          <p:cNvPr id="3" name="Content Placeholder 2">
            <a:extLst>
              <a:ext uri="{FF2B5EF4-FFF2-40B4-BE49-F238E27FC236}">
                <a16:creationId xmlns:a16="http://schemas.microsoft.com/office/drawing/2014/main" id="{0F492C29-8970-EAF1-5F05-87DAE898EEA5}"/>
              </a:ext>
            </a:extLst>
          </p:cNvPr>
          <p:cNvSpPr>
            <a:spLocks noGrp="1"/>
          </p:cNvSpPr>
          <p:nvPr>
            <p:ph idx="1"/>
          </p:nvPr>
        </p:nvSpPr>
        <p:spPr>
          <a:xfrm>
            <a:off x="700490" y="1476758"/>
            <a:ext cx="10220570" cy="4700205"/>
          </a:xfrm>
        </p:spPr>
        <p:txBody>
          <a:bodyPr vert="horz" lIns="91440" tIns="45720" rIns="91440" bIns="45720" rtlCol="0" anchor="t">
            <a:normAutofit/>
          </a:bodyPr>
          <a:lstStyle/>
          <a:p>
            <a:r>
              <a:rPr lang="en">
                <a:cs typeface="Calibri"/>
              </a:rPr>
              <a:t>Example :</a:t>
            </a:r>
          </a:p>
          <a:p>
            <a:endParaRPr lang="en">
              <a:cs typeface="Calibri"/>
            </a:endParaRPr>
          </a:p>
        </p:txBody>
      </p:sp>
      <p:pic>
        <p:nvPicPr>
          <p:cNvPr id="4" name="Picture 4" descr="A picture containing scatter chart&#10;&#10;Description automatically generated">
            <a:extLst>
              <a:ext uri="{FF2B5EF4-FFF2-40B4-BE49-F238E27FC236}">
                <a16:creationId xmlns:a16="http://schemas.microsoft.com/office/drawing/2014/main" id="{9A6E77B9-856F-BEAC-3B93-8E09B8F26E59}"/>
              </a:ext>
            </a:extLst>
          </p:cNvPr>
          <p:cNvPicPr>
            <a:picLocks noChangeAspect="1"/>
          </p:cNvPicPr>
          <p:nvPr/>
        </p:nvPicPr>
        <p:blipFill>
          <a:blip r:embed="rId2"/>
          <a:stretch>
            <a:fillRect/>
          </a:stretch>
        </p:blipFill>
        <p:spPr>
          <a:xfrm>
            <a:off x="1566233" y="1928153"/>
            <a:ext cx="8949367" cy="3984030"/>
          </a:xfrm>
          <a:prstGeom prst="rect">
            <a:avLst/>
          </a:prstGeom>
        </p:spPr>
      </p:pic>
    </p:spTree>
    <p:extLst>
      <p:ext uri="{BB962C8B-B14F-4D97-AF65-F5344CB8AC3E}">
        <p14:creationId xmlns:p14="http://schemas.microsoft.com/office/powerpoint/2010/main" val="1267616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E11F-BAD9-568B-81AA-3310B9EEDB54}"/>
              </a:ext>
            </a:extLst>
          </p:cNvPr>
          <p:cNvSpPr>
            <a:spLocks noGrp="1"/>
          </p:cNvSpPr>
          <p:nvPr>
            <p:ph type="title"/>
          </p:nvPr>
        </p:nvSpPr>
        <p:spPr/>
        <p:txBody>
          <a:bodyPr/>
          <a:lstStyle/>
          <a:p>
            <a:r>
              <a:rPr lang="en-US">
                <a:cs typeface="Calibri Light"/>
              </a:rPr>
              <a:t>How to break it??</a:t>
            </a:r>
          </a:p>
        </p:txBody>
      </p:sp>
      <p:sp>
        <p:nvSpPr>
          <p:cNvPr id="3" name="Content Placeholder 2">
            <a:extLst>
              <a:ext uri="{FF2B5EF4-FFF2-40B4-BE49-F238E27FC236}">
                <a16:creationId xmlns:a16="http://schemas.microsoft.com/office/drawing/2014/main" id="{0F492C29-8970-EAF1-5F05-87DAE898EEA5}"/>
              </a:ext>
            </a:extLst>
          </p:cNvPr>
          <p:cNvSpPr>
            <a:spLocks noGrp="1"/>
          </p:cNvSpPr>
          <p:nvPr>
            <p:ph idx="1"/>
          </p:nvPr>
        </p:nvSpPr>
        <p:spPr>
          <a:xfrm>
            <a:off x="838200" y="1825625"/>
            <a:ext cx="10082860" cy="4351338"/>
          </a:xfrm>
        </p:spPr>
        <p:txBody>
          <a:bodyPr vert="horz" lIns="91440" tIns="45720" rIns="91440" bIns="45720" rtlCol="0" anchor="t">
            <a:normAutofit/>
          </a:bodyPr>
          <a:lstStyle/>
          <a:p>
            <a:r>
              <a:rPr lang="en-US">
                <a:ea typeface="+mn-lt"/>
                <a:cs typeface="+mn-lt"/>
              </a:rPr>
              <a:t>If you know the key size to be k, then we could divide text into k parts with each part consisting of bytes that are k positions apart, such as the 1st byte, (k+1)</a:t>
            </a:r>
            <a:r>
              <a:rPr lang="en-US" err="1">
                <a:ea typeface="+mn-lt"/>
                <a:cs typeface="+mn-lt"/>
              </a:rPr>
              <a:t>th</a:t>
            </a:r>
            <a:r>
              <a:rPr lang="en-US">
                <a:ea typeface="+mn-lt"/>
                <a:cs typeface="+mn-lt"/>
              </a:rPr>
              <a:t> byte, (2k+1)</a:t>
            </a:r>
            <a:r>
              <a:rPr lang="en-US" err="1">
                <a:ea typeface="+mn-lt"/>
                <a:cs typeface="+mn-lt"/>
              </a:rPr>
              <a:t>th</a:t>
            </a:r>
            <a:r>
              <a:rPr lang="en-US">
                <a:ea typeface="+mn-lt"/>
                <a:cs typeface="+mn-lt"/>
              </a:rPr>
              <a:t> byte, and so on.. To decrypt, the same method as the Single-Byte XOR cipher is applied to each part</a:t>
            </a:r>
            <a:endParaRPr lang="en-US">
              <a:cs typeface="Calibri"/>
            </a:endParaRPr>
          </a:p>
        </p:txBody>
      </p:sp>
    </p:spTree>
    <p:extLst>
      <p:ext uri="{BB962C8B-B14F-4D97-AF65-F5344CB8AC3E}">
        <p14:creationId xmlns:p14="http://schemas.microsoft.com/office/powerpoint/2010/main" val="188290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9BBB-03E8-D5CC-D8A2-7665BF24C6CD}"/>
              </a:ext>
            </a:extLst>
          </p:cNvPr>
          <p:cNvSpPr>
            <a:spLocks noGrp="1"/>
          </p:cNvSpPr>
          <p:nvPr>
            <p:ph type="title"/>
          </p:nvPr>
        </p:nvSpPr>
        <p:spPr>
          <a:xfrm>
            <a:off x="1327385" y="365125"/>
            <a:ext cx="10026415" cy="4966229"/>
          </a:xfrm>
        </p:spPr>
        <p:txBody>
          <a:bodyPr/>
          <a:lstStyle/>
          <a:p>
            <a:r>
              <a:rPr lang="en-US">
                <a:cs typeface="Calibri Light"/>
              </a:rPr>
              <a:t>Given that you don't know key size,</a:t>
            </a:r>
            <a:br>
              <a:rPr lang="en-US">
                <a:cs typeface="Calibri Light"/>
              </a:rPr>
            </a:br>
            <a:r>
              <a:rPr lang="en-US">
                <a:cs typeface="Calibri Light"/>
              </a:rPr>
              <a:t>is it unbreakable??</a:t>
            </a:r>
            <a:endParaRPr lang="en-US"/>
          </a:p>
        </p:txBody>
      </p:sp>
    </p:spTree>
    <p:extLst>
      <p:ext uri="{BB962C8B-B14F-4D97-AF65-F5344CB8AC3E}">
        <p14:creationId xmlns:p14="http://schemas.microsoft.com/office/powerpoint/2010/main" val="1098398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2006-5122-085D-F069-663C38360673}"/>
              </a:ext>
            </a:extLst>
          </p:cNvPr>
          <p:cNvSpPr>
            <a:spLocks noGrp="1"/>
          </p:cNvSpPr>
          <p:nvPr>
            <p:ph type="title"/>
          </p:nvPr>
        </p:nvSpPr>
        <p:spPr/>
        <p:txBody>
          <a:bodyPr/>
          <a:lstStyle/>
          <a:p>
            <a:r>
              <a:rPr lang="en-US">
                <a:ea typeface="+mj-lt"/>
                <a:cs typeface="+mj-lt"/>
              </a:rPr>
              <a:t>No, it is breakable as well</a:t>
            </a:r>
          </a:p>
        </p:txBody>
      </p:sp>
      <p:sp>
        <p:nvSpPr>
          <p:cNvPr id="3" name="Content Placeholder 2">
            <a:extLst>
              <a:ext uri="{FF2B5EF4-FFF2-40B4-BE49-F238E27FC236}">
                <a16:creationId xmlns:a16="http://schemas.microsoft.com/office/drawing/2014/main" id="{81D94739-3D08-1A70-5C6E-46D11913BB54}"/>
              </a:ext>
            </a:extLst>
          </p:cNvPr>
          <p:cNvSpPr>
            <a:spLocks noGrp="1"/>
          </p:cNvSpPr>
          <p:nvPr>
            <p:ph idx="1"/>
          </p:nvPr>
        </p:nvSpPr>
        <p:spPr/>
        <p:txBody>
          <a:bodyPr vert="horz" lIns="91440" tIns="45720" rIns="91440" bIns="45720" rtlCol="0" anchor="t">
            <a:normAutofit/>
          </a:bodyPr>
          <a:lstStyle/>
          <a:p>
            <a:r>
              <a:rPr lang="en-US">
                <a:ea typeface="+mn-lt"/>
                <a:cs typeface="+mn-lt"/>
              </a:rPr>
              <a:t>The average Hamming distance between any two bytes [0-256) picked at random is 3.9999 while that of any two lowercased English characters [97, 122] is just 2.45. </a:t>
            </a:r>
          </a:p>
          <a:p>
            <a:r>
              <a:rPr lang="en-US">
                <a:ea typeface="+mn-lt"/>
                <a:cs typeface="+mn-lt"/>
              </a:rPr>
              <a:t>Similar ratios are observed for Hamming Score where 0.4999 is of the former while 0.3072 is of the later. </a:t>
            </a:r>
          </a:p>
          <a:p>
            <a:r>
              <a:rPr lang="en-US">
                <a:cs typeface="Calibri"/>
              </a:rPr>
              <a:t>Hamming score is essentially the probability that 2 bits at corresponding position is 1.</a:t>
            </a:r>
          </a:p>
        </p:txBody>
      </p:sp>
    </p:spTree>
    <p:extLst>
      <p:ext uri="{BB962C8B-B14F-4D97-AF65-F5344CB8AC3E}">
        <p14:creationId xmlns:p14="http://schemas.microsoft.com/office/powerpoint/2010/main" val="3289020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0939-CA42-03E4-59FC-2659C4F4A0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C5C75A-CC74-6F78-D021-CE34D79366A1}"/>
              </a:ext>
            </a:extLst>
          </p:cNvPr>
          <p:cNvSpPr>
            <a:spLocks noGrp="1"/>
          </p:cNvSpPr>
          <p:nvPr>
            <p:ph idx="1"/>
          </p:nvPr>
        </p:nvSpPr>
        <p:spPr>
          <a:xfrm>
            <a:off x="590322" y="907554"/>
            <a:ext cx="10763478" cy="5269409"/>
          </a:xfrm>
        </p:spPr>
        <p:txBody>
          <a:bodyPr vert="horz" lIns="91440" tIns="45720" rIns="91440" bIns="45720" rtlCol="0" anchor="t">
            <a:normAutofit/>
          </a:bodyPr>
          <a:lstStyle/>
          <a:p>
            <a:r>
              <a:rPr lang="en-US">
                <a:cs typeface="Calibri"/>
              </a:rPr>
              <a:t>We first chunk ciphertext into chunks of key sizes</a:t>
            </a:r>
            <a:endParaRPr lang="en-US"/>
          </a:p>
          <a:p>
            <a:endParaRPr lang="en-US">
              <a:cs typeface="Calibri"/>
            </a:endParaRPr>
          </a:p>
          <a:p>
            <a:endParaRPr lang="en-US">
              <a:cs typeface="Calibri"/>
            </a:endParaRPr>
          </a:p>
          <a:p>
            <a:pPr marL="0" indent="0">
              <a:buNone/>
            </a:pPr>
            <a:endParaRPr lang="en-US">
              <a:cs typeface="Calibri"/>
            </a:endParaRPr>
          </a:p>
          <a:p>
            <a:pPr marL="0" indent="0">
              <a:buNone/>
            </a:pPr>
            <a:endParaRPr lang="en-US">
              <a:cs typeface="Calibri"/>
            </a:endParaRPr>
          </a:p>
        </p:txBody>
      </p:sp>
      <p:pic>
        <p:nvPicPr>
          <p:cNvPr id="4" name="Picture 4" descr="Table&#10;&#10;Description automatically generated">
            <a:extLst>
              <a:ext uri="{FF2B5EF4-FFF2-40B4-BE49-F238E27FC236}">
                <a16:creationId xmlns:a16="http://schemas.microsoft.com/office/drawing/2014/main" id="{B394F869-9B22-3FEC-98D3-3A3E44081145}"/>
              </a:ext>
            </a:extLst>
          </p:cNvPr>
          <p:cNvPicPr>
            <a:picLocks noChangeAspect="1"/>
          </p:cNvPicPr>
          <p:nvPr/>
        </p:nvPicPr>
        <p:blipFill rotWithShape="1">
          <a:blip r:embed="rId2"/>
          <a:srcRect t="-233" r="103"/>
          <a:stretch/>
        </p:blipFill>
        <p:spPr>
          <a:xfrm>
            <a:off x="905221" y="1983239"/>
            <a:ext cx="8857565" cy="3965689"/>
          </a:xfrm>
          <a:prstGeom prst="rect">
            <a:avLst/>
          </a:prstGeom>
        </p:spPr>
      </p:pic>
    </p:spTree>
    <p:extLst>
      <p:ext uri="{BB962C8B-B14F-4D97-AF65-F5344CB8AC3E}">
        <p14:creationId xmlns:p14="http://schemas.microsoft.com/office/powerpoint/2010/main" val="955270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20FD-5B4D-94CE-1111-613A77E14B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F7C199-CA90-9F09-4D46-6606CFA5FF70}"/>
              </a:ext>
            </a:extLst>
          </p:cNvPr>
          <p:cNvSpPr>
            <a:spLocks noGrp="1"/>
          </p:cNvSpPr>
          <p:nvPr>
            <p:ph idx="1"/>
          </p:nvPr>
        </p:nvSpPr>
        <p:spPr/>
        <p:txBody>
          <a:bodyPr vert="horz" lIns="91440" tIns="45720" rIns="91440" bIns="45720" rtlCol="0" anchor="t">
            <a:normAutofit/>
          </a:bodyPr>
          <a:lstStyle/>
          <a:p>
            <a:r>
              <a:rPr lang="en-US">
                <a:cs typeface="Calibri"/>
              </a:rPr>
              <a:t>Then for all chunk sizes, find the hamming average hamming distance between 2 chunks, this is divided by number of bytes to give hamming score</a:t>
            </a:r>
          </a:p>
          <a:p>
            <a:r>
              <a:rPr lang="en-US">
                <a:cs typeface="Calibri"/>
              </a:rPr>
              <a:t>The chunk size with least hamming score is mostly the key size.</a:t>
            </a:r>
          </a:p>
        </p:txBody>
      </p:sp>
    </p:spTree>
    <p:extLst>
      <p:ext uri="{BB962C8B-B14F-4D97-AF65-F5344CB8AC3E}">
        <p14:creationId xmlns:p14="http://schemas.microsoft.com/office/powerpoint/2010/main" val="11880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A3E1-6CC4-8241-EA76-12D0D41ADAC7}"/>
              </a:ext>
            </a:extLst>
          </p:cNvPr>
          <p:cNvSpPr>
            <a:spLocks noGrp="1"/>
          </p:cNvSpPr>
          <p:nvPr>
            <p:ph type="title"/>
          </p:nvPr>
        </p:nvSpPr>
        <p:spPr>
          <a:xfrm>
            <a:off x="755573" y="2146185"/>
            <a:ext cx="10515600" cy="1325563"/>
          </a:xfrm>
        </p:spPr>
        <p:txBody>
          <a:bodyPr/>
          <a:lstStyle/>
          <a:p>
            <a:r>
              <a:rPr lang="en-US">
                <a:cs typeface="Calibri Light"/>
              </a:rPr>
              <a:t>Why this works??</a:t>
            </a:r>
            <a:endParaRPr lang="en-US"/>
          </a:p>
        </p:txBody>
      </p:sp>
    </p:spTree>
    <p:extLst>
      <p:ext uri="{BB962C8B-B14F-4D97-AF65-F5344CB8AC3E}">
        <p14:creationId xmlns:p14="http://schemas.microsoft.com/office/powerpoint/2010/main" val="365211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1869-4DA7-6437-2A65-8AA819874DEE}"/>
              </a:ext>
            </a:extLst>
          </p:cNvPr>
          <p:cNvSpPr>
            <a:spLocks noGrp="1"/>
          </p:cNvSpPr>
          <p:nvPr>
            <p:ph type="title"/>
          </p:nvPr>
        </p:nvSpPr>
        <p:spPr/>
        <p:txBody>
          <a:bodyPr/>
          <a:lstStyle/>
          <a:p>
            <a:r>
              <a:rPr lang="en-US">
                <a:cs typeface="Calibri Light"/>
              </a:rPr>
              <a:t>For our example the graph looks this way</a:t>
            </a:r>
            <a:endParaRPr lang="en-US"/>
          </a:p>
        </p:txBody>
      </p:sp>
      <p:pic>
        <p:nvPicPr>
          <p:cNvPr id="4" name="Picture 4" descr="Chart, line chart&#10;&#10;Description automatically generated">
            <a:extLst>
              <a:ext uri="{FF2B5EF4-FFF2-40B4-BE49-F238E27FC236}">
                <a16:creationId xmlns:a16="http://schemas.microsoft.com/office/drawing/2014/main" id="{6B627246-F527-07EA-9681-C721051525FD}"/>
              </a:ext>
            </a:extLst>
          </p:cNvPr>
          <p:cNvPicPr>
            <a:picLocks noGrp="1" noChangeAspect="1"/>
          </p:cNvPicPr>
          <p:nvPr>
            <p:ph idx="1"/>
          </p:nvPr>
        </p:nvPicPr>
        <p:blipFill>
          <a:blip r:embed="rId2"/>
          <a:stretch>
            <a:fillRect/>
          </a:stretch>
        </p:blipFill>
        <p:spPr>
          <a:xfrm>
            <a:off x="1011524" y="1609274"/>
            <a:ext cx="9779011" cy="4351338"/>
          </a:xfrm>
        </p:spPr>
      </p:pic>
    </p:spTree>
    <p:extLst>
      <p:ext uri="{BB962C8B-B14F-4D97-AF65-F5344CB8AC3E}">
        <p14:creationId xmlns:p14="http://schemas.microsoft.com/office/powerpoint/2010/main" val="191835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1FA2-130C-CB09-2E9E-91511477FA27}"/>
              </a:ext>
            </a:extLst>
          </p:cNvPr>
          <p:cNvSpPr>
            <a:spLocks noGrp="1"/>
          </p:cNvSpPr>
          <p:nvPr>
            <p:ph type="title"/>
          </p:nvPr>
        </p:nvSpPr>
        <p:spPr/>
        <p:txBody>
          <a:bodyPr/>
          <a:lstStyle/>
          <a:p>
            <a:endParaRPr lang="en-US"/>
          </a:p>
        </p:txBody>
      </p:sp>
      <p:pic>
        <p:nvPicPr>
          <p:cNvPr id="4" name="Picture 4" descr="Chart, histogram&#10;&#10;Description automatically generated">
            <a:extLst>
              <a:ext uri="{FF2B5EF4-FFF2-40B4-BE49-F238E27FC236}">
                <a16:creationId xmlns:a16="http://schemas.microsoft.com/office/drawing/2014/main" id="{89EBE88A-C13D-8321-7C2E-313340543CA2}"/>
              </a:ext>
            </a:extLst>
          </p:cNvPr>
          <p:cNvPicPr>
            <a:picLocks noGrp="1" noChangeAspect="1"/>
          </p:cNvPicPr>
          <p:nvPr>
            <p:ph idx="1"/>
          </p:nvPr>
        </p:nvPicPr>
        <p:blipFill>
          <a:blip r:embed="rId2"/>
          <a:stretch>
            <a:fillRect/>
          </a:stretch>
        </p:blipFill>
        <p:spPr>
          <a:xfrm>
            <a:off x="595107" y="1113757"/>
            <a:ext cx="10340048" cy="4561890"/>
          </a:xfrm>
        </p:spPr>
      </p:pic>
    </p:spTree>
    <p:extLst>
      <p:ext uri="{BB962C8B-B14F-4D97-AF65-F5344CB8AC3E}">
        <p14:creationId xmlns:p14="http://schemas.microsoft.com/office/powerpoint/2010/main" val="110128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53F9-D4ED-92D4-418A-5F4F024E9A09}"/>
              </a:ext>
            </a:extLst>
          </p:cNvPr>
          <p:cNvSpPr>
            <a:spLocks noGrp="1"/>
          </p:cNvSpPr>
          <p:nvPr>
            <p:ph type="title"/>
          </p:nvPr>
        </p:nvSpPr>
        <p:spPr/>
        <p:txBody>
          <a:bodyPr/>
          <a:lstStyle/>
          <a:p>
            <a:r>
              <a:rPr lang="en-US">
                <a:cs typeface="Calibri Light"/>
              </a:rPr>
              <a:t>Question for you</a:t>
            </a:r>
            <a:endParaRPr lang="en-US"/>
          </a:p>
        </p:txBody>
      </p:sp>
      <p:sp>
        <p:nvSpPr>
          <p:cNvPr id="3" name="Content Placeholder 2">
            <a:extLst>
              <a:ext uri="{FF2B5EF4-FFF2-40B4-BE49-F238E27FC236}">
                <a16:creationId xmlns:a16="http://schemas.microsoft.com/office/drawing/2014/main" id="{924D68EB-74A6-C897-1FF5-304B78D89885}"/>
              </a:ext>
            </a:extLst>
          </p:cNvPr>
          <p:cNvSpPr>
            <a:spLocks noGrp="1"/>
          </p:cNvSpPr>
          <p:nvPr>
            <p:ph idx="1"/>
          </p:nvPr>
        </p:nvSpPr>
        <p:spPr>
          <a:xfrm>
            <a:off x="801478" y="1788903"/>
            <a:ext cx="10552322" cy="4388060"/>
          </a:xfrm>
        </p:spPr>
        <p:txBody>
          <a:bodyPr vert="horz" lIns="91440" tIns="45720" rIns="91440" bIns="45720" rtlCol="0" anchor="t">
            <a:normAutofit/>
          </a:bodyPr>
          <a:lstStyle/>
          <a:p>
            <a:r>
              <a:rPr lang="en-US" b="1">
                <a:ea typeface="+mn-lt"/>
                <a:cs typeface="+mn-lt"/>
              </a:rPr>
              <a:t>http://p.ip.fi/1kjf</a:t>
            </a:r>
            <a:endParaRPr lang="en-US" b="1"/>
          </a:p>
        </p:txBody>
      </p:sp>
    </p:spTree>
    <p:extLst>
      <p:ext uri="{BB962C8B-B14F-4D97-AF65-F5344CB8AC3E}">
        <p14:creationId xmlns:p14="http://schemas.microsoft.com/office/powerpoint/2010/main" val="260879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a:cs typeface="Calibri Light"/>
              </a:rPr>
              <a:t>Solve this</a:t>
            </a:r>
            <a:endParaRPr lang="en-US"/>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a:t>
            </a:r>
            <a:r>
              <a:rPr lang="en-US" sz="3200">
                <a:solidFill>
                  <a:schemeClr val="bg1"/>
                </a:solidFill>
                <a:ea typeface="+mn-lt"/>
                <a:cs typeface="+mn-lt"/>
              </a:rPr>
              <a:t> http://p.ip.fi/aZ3A</a:t>
            </a:r>
            <a:endParaRPr lang="en-US" sz="3200">
              <a:solidFill>
                <a:schemeClr val="bg1"/>
              </a:solidFill>
            </a:endParaRPr>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b="1">
                <a:ea typeface="+mn-lt"/>
                <a:cs typeface="+mn-lt"/>
              </a:rPr>
              <a:t>GFS WMY OG LGDVS MF SFNKYHOSU ESLLMRS, PC WS BFGW POL DMFRQMRS, PL OG CPFU M UPCCSKSFO HDMPFOSXO GC OIS LMES DMFRQMRS DGFR SFGQRI OG CPDD GFS LISSO GK LG, MFU OISF WS NGQFO OIS GNNQKKSFNSL GC SMNI DSOOSK. WS NMDD OIS EGLO CKSJQSFODY GNNQKKPFR DSOOSK OIS 'CPKLO', OIS FSXO EGLO GNNQKKPFR DSOOSK OIS 'LSNGFU' OIS CGDDGWPFR EGLO GNNQKKPFR DSOOSK OIS 'OIPKU', MFU LG GF, QFOPD WS MNNGQFO CGK MDD OIS UPCCSKSFO DSOOSKL PF OIS HDMPFOSXO LMEHDS. OISF WS DGGB MO OIS NPHISK OSXO WS WMFO OG LGDVS MFU WS MDLG NDMLLPCY POL LYEAGDL. WS CPFU OIS EGLO GNNQKKPFR LYEAGD MFU NIMFRS PO OG OIS CGKE GC OIS 'CPKLO' DSOOSK GC OIS HDMPFOSXO LMEHDS, OIS FSXO EGLO NGEEGF LYEAGD PL NIMFRSU OG OIS CGKE GC OIS 'LSNGFU' DSOOSK, MFU OIS CGDDGWPFR EGLO NGEEGF LYEAGD PL NIMFRSU OG OIS CGKE GC OIS 'OIPKU' DSOOSK, MFU LG GF, QFOPD WS MNNGQFO CGK MDD LYEAGDL GC OIS NKYHOGRKME WS WMFO OG LGDVS</a:t>
            </a:r>
            <a:endParaRPr lang="en-US" sz="2400"/>
          </a:p>
        </p:txBody>
      </p:sp>
    </p:spTree>
    <p:extLst>
      <p:ext uri="{BB962C8B-B14F-4D97-AF65-F5344CB8AC3E}">
        <p14:creationId xmlns:p14="http://schemas.microsoft.com/office/powerpoint/2010/main" val="655914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F8C9-BA59-0FE7-022C-22ABACAAF4E6}"/>
              </a:ext>
            </a:extLst>
          </p:cNvPr>
          <p:cNvSpPr>
            <a:spLocks noGrp="1"/>
          </p:cNvSpPr>
          <p:nvPr>
            <p:ph type="title"/>
          </p:nvPr>
        </p:nvSpPr>
        <p:spPr>
          <a:xfrm>
            <a:off x="838200" y="365125"/>
            <a:ext cx="11608106" cy="4593900"/>
          </a:xfrm>
        </p:spPr>
        <p:txBody>
          <a:bodyPr/>
          <a:lstStyle/>
          <a:p>
            <a:r>
              <a:rPr lang="en-US" b="1">
                <a:cs typeface="Calibri Light"/>
              </a:rPr>
              <a:t>Can't we make it unbreakable??</a:t>
            </a:r>
            <a:endParaRPr lang="en-US" b="1"/>
          </a:p>
        </p:txBody>
      </p:sp>
      <p:sp>
        <p:nvSpPr>
          <p:cNvPr id="3" name="Content Placeholder 2">
            <a:extLst>
              <a:ext uri="{FF2B5EF4-FFF2-40B4-BE49-F238E27FC236}">
                <a16:creationId xmlns:a16="http://schemas.microsoft.com/office/drawing/2014/main" id="{AF34BDD5-81C6-12EE-1D38-B437F88028AC}"/>
              </a:ext>
            </a:extLst>
          </p:cNvPr>
          <p:cNvSpPr>
            <a:spLocks noGrp="1"/>
          </p:cNvSpPr>
          <p:nvPr>
            <p:ph idx="1"/>
          </p:nvPr>
        </p:nvSpPr>
        <p:spPr>
          <a:xfrm>
            <a:off x="1838899" y="4855264"/>
            <a:ext cx="9514901" cy="1321699"/>
          </a:xfrm>
        </p:spPr>
        <p:txBody>
          <a:bodyPr/>
          <a:lstStyle/>
          <a:p>
            <a:endParaRPr lang="en-US"/>
          </a:p>
        </p:txBody>
      </p:sp>
    </p:spTree>
    <p:extLst>
      <p:ext uri="{BB962C8B-B14F-4D97-AF65-F5344CB8AC3E}">
        <p14:creationId xmlns:p14="http://schemas.microsoft.com/office/powerpoint/2010/main" val="2956489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F8C9-BA59-0FE7-022C-22ABACAAF4E6}"/>
              </a:ext>
            </a:extLst>
          </p:cNvPr>
          <p:cNvSpPr>
            <a:spLocks noGrp="1"/>
          </p:cNvSpPr>
          <p:nvPr>
            <p:ph type="title"/>
          </p:nvPr>
        </p:nvSpPr>
        <p:spPr>
          <a:xfrm>
            <a:off x="838200" y="365125"/>
            <a:ext cx="11608106" cy="4593900"/>
          </a:xfrm>
        </p:spPr>
        <p:txBody>
          <a:bodyPr/>
          <a:lstStyle/>
          <a:p>
            <a:r>
              <a:rPr lang="en-US" b="1">
                <a:cs typeface="Calibri Light"/>
              </a:rPr>
              <a:t>One Time Pad</a:t>
            </a:r>
            <a:endParaRPr lang="en-US" b="1"/>
          </a:p>
        </p:txBody>
      </p:sp>
      <p:sp>
        <p:nvSpPr>
          <p:cNvPr id="3" name="Content Placeholder 2">
            <a:extLst>
              <a:ext uri="{FF2B5EF4-FFF2-40B4-BE49-F238E27FC236}">
                <a16:creationId xmlns:a16="http://schemas.microsoft.com/office/drawing/2014/main" id="{AF34BDD5-81C6-12EE-1D38-B437F88028AC}"/>
              </a:ext>
            </a:extLst>
          </p:cNvPr>
          <p:cNvSpPr>
            <a:spLocks noGrp="1"/>
          </p:cNvSpPr>
          <p:nvPr>
            <p:ph idx="1"/>
          </p:nvPr>
        </p:nvSpPr>
        <p:spPr>
          <a:xfrm>
            <a:off x="1838899" y="4855264"/>
            <a:ext cx="9514901" cy="1321699"/>
          </a:xfrm>
        </p:spPr>
        <p:txBody>
          <a:bodyPr/>
          <a:lstStyle/>
          <a:p>
            <a:endParaRPr lang="en-US"/>
          </a:p>
        </p:txBody>
      </p:sp>
    </p:spTree>
    <p:extLst>
      <p:ext uri="{BB962C8B-B14F-4D97-AF65-F5344CB8AC3E}">
        <p14:creationId xmlns:p14="http://schemas.microsoft.com/office/powerpoint/2010/main" val="2631497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7C2B6-7416-C4B9-2852-E22EB807FB56}"/>
              </a:ext>
            </a:extLst>
          </p:cNvPr>
          <p:cNvSpPr>
            <a:spLocks noGrp="1"/>
          </p:cNvSpPr>
          <p:nvPr>
            <p:ph type="title"/>
          </p:nvPr>
        </p:nvSpPr>
        <p:spPr>
          <a:xfrm>
            <a:off x="3629140" y="1797318"/>
            <a:ext cx="12461913" cy="3372864"/>
          </a:xfrm>
        </p:spPr>
        <p:txBody>
          <a:bodyPr>
            <a:normAutofit/>
          </a:bodyPr>
          <a:lstStyle/>
          <a:p>
            <a:r>
              <a:rPr lang="en-US" sz="7200" b="1">
                <a:cs typeface="Calibri Light"/>
              </a:rPr>
              <a:t>Thank you !!!</a:t>
            </a:r>
            <a:endParaRPr lang="en-US" sz="7200" b="1"/>
          </a:p>
        </p:txBody>
      </p:sp>
      <p:sp>
        <p:nvSpPr>
          <p:cNvPr id="3" name="Content Placeholder 2">
            <a:extLst>
              <a:ext uri="{FF2B5EF4-FFF2-40B4-BE49-F238E27FC236}">
                <a16:creationId xmlns:a16="http://schemas.microsoft.com/office/drawing/2014/main" id="{4777AA9D-08EA-47DE-59FC-27F365D19F0E}"/>
              </a:ext>
            </a:extLst>
          </p:cNvPr>
          <p:cNvSpPr>
            <a:spLocks noGrp="1"/>
          </p:cNvSpPr>
          <p:nvPr>
            <p:ph idx="1"/>
          </p:nvPr>
        </p:nvSpPr>
        <p:spPr>
          <a:xfrm>
            <a:off x="3821935" y="6067118"/>
            <a:ext cx="10019841" cy="4112640"/>
          </a:xfrm>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73346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F03F-F8A3-F02B-75A4-3FDF89EBD8C9}"/>
              </a:ext>
            </a:extLst>
          </p:cNvPr>
          <p:cNvSpPr>
            <a:spLocks noGrp="1"/>
          </p:cNvSpPr>
          <p:nvPr>
            <p:ph type="title"/>
          </p:nvPr>
        </p:nvSpPr>
        <p:spPr/>
        <p:txBody>
          <a:bodyPr/>
          <a:lstStyle/>
          <a:p>
            <a:r>
              <a:rPr lang="en-US">
                <a:cs typeface="Calibri Light"/>
              </a:rPr>
              <a:t>Brute Force ??</a:t>
            </a:r>
            <a:endParaRPr lang="en-US"/>
          </a:p>
        </p:txBody>
      </p:sp>
      <p:sp>
        <p:nvSpPr>
          <p:cNvPr id="3" name="Content Placeholder 2">
            <a:extLst>
              <a:ext uri="{FF2B5EF4-FFF2-40B4-BE49-F238E27FC236}">
                <a16:creationId xmlns:a16="http://schemas.microsoft.com/office/drawing/2014/main" id="{A6E97A1C-83AB-F922-A77F-366FA6583ED6}"/>
              </a:ext>
            </a:extLst>
          </p:cNvPr>
          <p:cNvSpPr>
            <a:spLocks noGrp="1"/>
          </p:cNvSpPr>
          <p:nvPr>
            <p:ph idx="1"/>
          </p:nvPr>
        </p:nvSpPr>
        <p:spPr/>
        <p:txBody>
          <a:bodyPr vert="horz" lIns="91440" tIns="45720" rIns="91440" bIns="45720" rtlCol="0" anchor="t">
            <a:normAutofit/>
          </a:bodyPr>
          <a:lstStyle/>
          <a:p>
            <a:pPr marL="0" indent="0">
              <a:buNone/>
            </a:pPr>
            <a:r>
              <a:rPr lang="en-US" sz="4400">
                <a:ea typeface="+mn-lt"/>
                <a:cs typeface="+mn-lt"/>
              </a:rPr>
              <a:t>No !!</a:t>
            </a:r>
            <a:endParaRPr lang="en-US" sz="4400">
              <a:cs typeface="Calibri"/>
            </a:endParaRPr>
          </a:p>
        </p:txBody>
      </p:sp>
    </p:spTree>
    <p:extLst>
      <p:ext uri="{BB962C8B-B14F-4D97-AF65-F5344CB8AC3E}">
        <p14:creationId xmlns:p14="http://schemas.microsoft.com/office/powerpoint/2010/main" val="3523918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603D-695C-A969-F150-478AD0B4182C}"/>
              </a:ext>
            </a:extLst>
          </p:cNvPr>
          <p:cNvSpPr>
            <a:spLocks noGrp="1"/>
          </p:cNvSpPr>
          <p:nvPr>
            <p:ph type="title"/>
          </p:nvPr>
        </p:nvSpPr>
        <p:spPr>
          <a:xfrm>
            <a:off x="537163" y="402754"/>
            <a:ext cx="10816637" cy="1306748"/>
          </a:xfrm>
        </p:spPr>
        <p:txBody>
          <a:bodyPr/>
          <a:lstStyle/>
          <a:p>
            <a:r>
              <a:rPr lang="en-US">
                <a:cs typeface="Calibri Light"/>
              </a:rPr>
              <a:t>ETAOIN SHRDLU</a:t>
            </a:r>
            <a:endParaRPr lang="en-US"/>
          </a:p>
        </p:txBody>
      </p:sp>
      <p:sp>
        <p:nvSpPr>
          <p:cNvPr id="3" name="Content Placeholder 2">
            <a:extLst>
              <a:ext uri="{FF2B5EF4-FFF2-40B4-BE49-F238E27FC236}">
                <a16:creationId xmlns:a16="http://schemas.microsoft.com/office/drawing/2014/main" id="{BE14B24F-B924-C8AD-2CDC-1D04C9191930}"/>
              </a:ext>
            </a:extLst>
          </p:cNvPr>
          <p:cNvSpPr>
            <a:spLocks noGrp="1"/>
          </p:cNvSpPr>
          <p:nvPr>
            <p:ph idx="1"/>
          </p:nvPr>
        </p:nvSpPr>
        <p:spPr>
          <a:xfrm>
            <a:off x="508941" y="1712737"/>
            <a:ext cx="10233378" cy="4323116"/>
          </a:xfrm>
        </p:spPr>
        <p:txBody>
          <a:bodyPr vert="horz" lIns="91440" tIns="45720" rIns="91440" bIns="45720" rtlCol="0" anchor="t">
            <a:normAutofit/>
          </a:bodyPr>
          <a:lstStyle/>
          <a:p>
            <a:endParaRPr lang="en-US">
              <a:ea typeface="+mn-lt"/>
              <a:cs typeface="+mn-lt"/>
            </a:endParaRPr>
          </a:p>
          <a:p>
            <a:r>
              <a:rPr lang="en-US">
                <a:ea typeface="+mn-lt"/>
                <a:cs typeface="+mn-lt"/>
              </a:rPr>
              <a:t>Frequency analysis is a common method of breaking substitution ciphers. By analyzing the frequency distribution of letters in the ciphertext, one can make educated guesses about the mapping between plaintext and ciphertext letters.</a:t>
            </a:r>
          </a:p>
          <a:p>
            <a:endParaRPr lang="en-US">
              <a:ea typeface="+mn-lt"/>
              <a:cs typeface="+mn-lt"/>
            </a:endParaRPr>
          </a:p>
        </p:txBody>
      </p:sp>
    </p:spTree>
    <p:extLst>
      <p:ext uri="{BB962C8B-B14F-4D97-AF65-F5344CB8AC3E}">
        <p14:creationId xmlns:p14="http://schemas.microsoft.com/office/powerpoint/2010/main" val="3456203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0A21-8A2F-33F7-5A9C-C09A97E16D05}"/>
              </a:ext>
            </a:extLst>
          </p:cNvPr>
          <p:cNvSpPr>
            <a:spLocks noGrp="1"/>
          </p:cNvSpPr>
          <p:nvPr>
            <p:ph type="title"/>
          </p:nvPr>
        </p:nvSpPr>
        <p:spPr/>
        <p:txBody>
          <a:bodyPr/>
          <a:lstStyle/>
          <a:p>
            <a:endParaRPr lang="en-US"/>
          </a:p>
        </p:txBody>
      </p:sp>
      <p:pic>
        <p:nvPicPr>
          <p:cNvPr id="7" name="Picture 7" descr="A picture containing table&#10;&#10;Description automatically generated">
            <a:extLst>
              <a:ext uri="{FF2B5EF4-FFF2-40B4-BE49-F238E27FC236}">
                <a16:creationId xmlns:a16="http://schemas.microsoft.com/office/drawing/2014/main" id="{C4C3BA93-E02F-0FBC-5EEF-D4058FFFE81B}"/>
              </a:ext>
            </a:extLst>
          </p:cNvPr>
          <p:cNvPicPr>
            <a:picLocks noGrp="1" noChangeAspect="1"/>
          </p:cNvPicPr>
          <p:nvPr>
            <p:ph idx="1"/>
          </p:nvPr>
        </p:nvPicPr>
        <p:blipFill>
          <a:blip r:embed="rId2"/>
          <a:stretch>
            <a:fillRect/>
          </a:stretch>
        </p:blipFill>
        <p:spPr>
          <a:xfrm>
            <a:off x="742950" y="1972240"/>
            <a:ext cx="10715279" cy="899939"/>
          </a:xfrm>
        </p:spPr>
      </p:pic>
      <p:pic>
        <p:nvPicPr>
          <p:cNvPr id="8" name="Picture 8" descr="A picture containing table&#10;&#10;Description automatically generated">
            <a:extLst>
              <a:ext uri="{FF2B5EF4-FFF2-40B4-BE49-F238E27FC236}">
                <a16:creationId xmlns:a16="http://schemas.microsoft.com/office/drawing/2014/main" id="{22D383E5-10E2-22F8-8611-8037A1D3F532}"/>
              </a:ext>
            </a:extLst>
          </p:cNvPr>
          <p:cNvPicPr>
            <a:picLocks noChangeAspect="1"/>
          </p:cNvPicPr>
          <p:nvPr/>
        </p:nvPicPr>
        <p:blipFill>
          <a:blip r:embed="rId3"/>
          <a:stretch>
            <a:fillRect/>
          </a:stretch>
        </p:blipFill>
        <p:spPr>
          <a:xfrm>
            <a:off x="739966" y="3956640"/>
            <a:ext cx="10721247" cy="900213"/>
          </a:xfrm>
          <a:prstGeom prst="rect">
            <a:avLst/>
          </a:prstGeom>
        </p:spPr>
      </p:pic>
    </p:spTree>
    <p:extLst>
      <p:ext uri="{BB962C8B-B14F-4D97-AF65-F5344CB8AC3E}">
        <p14:creationId xmlns:p14="http://schemas.microsoft.com/office/powerpoint/2010/main" val="168187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bar chart, histogram&#10;&#10;Description automatically generated">
            <a:extLst>
              <a:ext uri="{FF2B5EF4-FFF2-40B4-BE49-F238E27FC236}">
                <a16:creationId xmlns:a16="http://schemas.microsoft.com/office/drawing/2014/main" id="{65332C81-0A86-6A0D-C4E3-22EF47160E71}"/>
              </a:ext>
            </a:extLst>
          </p:cNvPr>
          <p:cNvPicPr>
            <a:picLocks noChangeAspect="1"/>
          </p:cNvPicPr>
          <p:nvPr/>
        </p:nvPicPr>
        <p:blipFill>
          <a:blip r:embed="rId2"/>
          <a:stretch>
            <a:fillRect/>
          </a:stretch>
        </p:blipFill>
        <p:spPr>
          <a:xfrm>
            <a:off x="6294908" y="1713308"/>
            <a:ext cx="5480382" cy="3220832"/>
          </a:xfrm>
          <a:prstGeom prst="rect">
            <a:avLst/>
          </a:prstGeom>
        </p:spPr>
      </p:pic>
      <p:pic>
        <p:nvPicPr>
          <p:cNvPr id="4" name="Picture 4" descr="Chart, bar chart&#10;&#10;Description automatically generated">
            <a:extLst>
              <a:ext uri="{FF2B5EF4-FFF2-40B4-BE49-F238E27FC236}">
                <a16:creationId xmlns:a16="http://schemas.microsoft.com/office/drawing/2014/main" id="{808FA8F9-71A0-3352-51F5-DFAF8227FEF9}"/>
              </a:ext>
            </a:extLst>
          </p:cNvPr>
          <p:cNvPicPr>
            <a:picLocks noChangeAspect="1"/>
          </p:cNvPicPr>
          <p:nvPr/>
        </p:nvPicPr>
        <p:blipFill>
          <a:blip r:embed="rId3"/>
          <a:stretch>
            <a:fillRect/>
          </a:stretch>
        </p:blipFill>
        <p:spPr>
          <a:xfrm>
            <a:off x="262690" y="1813570"/>
            <a:ext cx="5259803" cy="3120569"/>
          </a:xfrm>
          <a:prstGeom prst="rect">
            <a:avLst/>
          </a:prstGeom>
        </p:spPr>
      </p:pic>
    </p:spTree>
    <p:extLst>
      <p:ext uri="{BB962C8B-B14F-4D97-AF65-F5344CB8AC3E}">
        <p14:creationId xmlns:p14="http://schemas.microsoft.com/office/powerpoint/2010/main" val="724130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sz="3600">
                <a:latin typeface="Calibri"/>
                <a:cs typeface="Calibri"/>
              </a:rPr>
              <a:t>Replacing S,O with </a:t>
            </a:r>
            <a:r>
              <a:rPr lang="en-US" sz="3600" err="1">
                <a:latin typeface="Calibri"/>
                <a:cs typeface="Calibri"/>
              </a:rPr>
              <a:t>e,t</a:t>
            </a:r>
            <a:endParaRPr lang="en-US" err="1"/>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b="1" err="1">
                <a:ea typeface="+mn-lt"/>
                <a:cs typeface="+mn-lt"/>
              </a:rPr>
              <a:t>GFe</a:t>
            </a:r>
            <a:r>
              <a:rPr lang="en-US" sz="2400" b="1">
                <a:ea typeface="+mn-lt"/>
                <a:cs typeface="+mn-lt"/>
              </a:rPr>
              <a:t> WMY </a:t>
            </a:r>
            <a:r>
              <a:rPr lang="en-US" sz="2400" b="1" err="1">
                <a:ea typeface="+mn-lt"/>
                <a:cs typeface="+mn-lt"/>
              </a:rPr>
              <a:t>tG</a:t>
            </a:r>
            <a:r>
              <a:rPr lang="en-US" sz="2400" b="1">
                <a:ea typeface="+mn-lt"/>
                <a:cs typeface="+mn-lt"/>
              </a:rPr>
              <a:t> </a:t>
            </a:r>
            <a:r>
              <a:rPr lang="en-US" sz="2400" b="1" err="1">
                <a:ea typeface="+mn-lt"/>
                <a:cs typeface="+mn-lt"/>
              </a:rPr>
              <a:t>LGDVe</a:t>
            </a:r>
            <a:r>
              <a:rPr lang="en-US" sz="2400" b="1">
                <a:ea typeface="+mn-lt"/>
                <a:cs typeface="+mn-lt"/>
              </a:rPr>
              <a:t> MF </a:t>
            </a:r>
            <a:r>
              <a:rPr lang="en-US" sz="2400" b="1" err="1">
                <a:ea typeface="+mn-lt"/>
                <a:cs typeface="+mn-lt"/>
              </a:rPr>
              <a:t>eFNKYHteU</a:t>
            </a:r>
            <a:r>
              <a:rPr lang="en-US" sz="2400" b="1">
                <a:ea typeface="+mn-lt"/>
                <a:cs typeface="+mn-lt"/>
              </a:rPr>
              <a:t> </a:t>
            </a:r>
            <a:r>
              <a:rPr lang="en-US" sz="2400" b="1" err="1">
                <a:ea typeface="+mn-lt"/>
                <a:cs typeface="+mn-lt"/>
              </a:rPr>
              <a:t>EeLLMRe</a:t>
            </a:r>
            <a:r>
              <a:rPr lang="en-US" sz="2400" b="1">
                <a:ea typeface="+mn-lt"/>
                <a:cs typeface="+mn-lt"/>
              </a:rPr>
              <a:t>, PC We BFGW </a:t>
            </a:r>
            <a:r>
              <a:rPr lang="en-US" sz="2400" b="1" err="1">
                <a:ea typeface="+mn-lt"/>
                <a:cs typeface="+mn-lt"/>
              </a:rPr>
              <a:t>PtL</a:t>
            </a:r>
            <a:r>
              <a:rPr lang="en-US" sz="2400" b="1">
                <a:ea typeface="+mn-lt"/>
                <a:cs typeface="+mn-lt"/>
              </a:rPr>
              <a:t> </a:t>
            </a:r>
            <a:r>
              <a:rPr lang="en-US" sz="2400" b="1" err="1">
                <a:ea typeface="+mn-lt"/>
                <a:cs typeface="+mn-lt"/>
              </a:rPr>
              <a:t>DMFRQMRe</a:t>
            </a:r>
            <a:r>
              <a:rPr lang="en-US" sz="2400" b="1">
                <a:ea typeface="+mn-lt"/>
                <a:cs typeface="+mn-lt"/>
              </a:rPr>
              <a:t>, PL </a:t>
            </a:r>
            <a:r>
              <a:rPr lang="en-US" sz="2400" b="1" err="1">
                <a:ea typeface="+mn-lt"/>
                <a:cs typeface="+mn-lt"/>
              </a:rPr>
              <a:t>tG</a:t>
            </a:r>
            <a:r>
              <a:rPr lang="en-US" sz="2400" b="1">
                <a:ea typeface="+mn-lt"/>
                <a:cs typeface="+mn-lt"/>
              </a:rPr>
              <a:t> CPFU M </a:t>
            </a:r>
            <a:r>
              <a:rPr lang="en-US" sz="2400" b="1" err="1">
                <a:ea typeface="+mn-lt"/>
                <a:cs typeface="+mn-lt"/>
              </a:rPr>
              <a:t>UPCCeKeFt</a:t>
            </a:r>
            <a:r>
              <a:rPr lang="en-US" sz="2400" b="1">
                <a:ea typeface="+mn-lt"/>
                <a:cs typeface="+mn-lt"/>
              </a:rPr>
              <a:t> </a:t>
            </a:r>
            <a:r>
              <a:rPr lang="en-US" sz="2400" b="1" err="1">
                <a:ea typeface="+mn-lt"/>
                <a:cs typeface="+mn-lt"/>
              </a:rPr>
              <a:t>HDMPFteXt</a:t>
            </a:r>
            <a:r>
              <a:rPr lang="en-US" sz="2400" b="1">
                <a:ea typeface="+mn-lt"/>
                <a:cs typeface="+mn-lt"/>
              </a:rPr>
              <a:t> GC </a:t>
            </a:r>
            <a:r>
              <a:rPr lang="en-US" sz="2400" b="1" err="1">
                <a:ea typeface="+mn-lt"/>
                <a:cs typeface="+mn-lt"/>
              </a:rPr>
              <a:t>tIe</a:t>
            </a:r>
            <a:r>
              <a:rPr lang="en-US" sz="2400" b="1">
                <a:ea typeface="+mn-lt"/>
                <a:cs typeface="+mn-lt"/>
              </a:rPr>
              <a:t> </a:t>
            </a:r>
            <a:r>
              <a:rPr lang="en-US" sz="2400" b="1" err="1">
                <a:ea typeface="+mn-lt"/>
                <a:cs typeface="+mn-lt"/>
              </a:rPr>
              <a:t>LMEe</a:t>
            </a:r>
            <a:r>
              <a:rPr lang="en-US" sz="2400" b="1">
                <a:ea typeface="+mn-lt"/>
                <a:cs typeface="+mn-lt"/>
              </a:rPr>
              <a:t> </a:t>
            </a:r>
            <a:r>
              <a:rPr lang="en-US" sz="2400" b="1" err="1">
                <a:ea typeface="+mn-lt"/>
                <a:cs typeface="+mn-lt"/>
              </a:rPr>
              <a:t>DMFRQMRe</a:t>
            </a:r>
            <a:r>
              <a:rPr lang="en-US" sz="2400" b="1">
                <a:ea typeface="+mn-lt"/>
                <a:cs typeface="+mn-lt"/>
              </a:rPr>
              <a:t> DGFR </a:t>
            </a:r>
            <a:r>
              <a:rPr lang="en-US" sz="2400" b="1" err="1">
                <a:ea typeface="+mn-lt"/>
                <a:cs typeface="+mn-lt"/>
              </a:rPr>
              <a:t>eFGQRI</a:t>
            </a:r>
            <a:r>
              <a:rPr lang="en-US" sz="2400" b="1">
                <a:ea typeface="+mn-lt"/>
                <a:cs typeface="+mn-lt"/>
              </a:rPr>
              <a:t> </a:t>
            </a:r>
            <a:r>
              <a:rPr lang="en-US" sz="2400" b="1" err="1">
                <a:ea typeface="+mn-lt"/>
                <a:cs typeface="+mn-lt"/>
              </a:rPr>
              <a:t>tG</a:t>
            </a:r>
            <a:r>
              <a:rPr lang="en-US" sz="2400" b="1">
                <a:ea typeface="+mn-lt"/>
                <a:cs typeface="+mn-lt"/>
              </a:rPr>
              <a:t> CPDD </a:t>
            </a:r>
            <a:r>
              <a:rPr lang="en-US" sz="2400" b="1" err="1">
                <a:ea typeface="+mn-lt"/>
                <a:cs typeface="+mn-lt"/>
              </a:rPr>
              <a:t>GFe</a:t>
            </a:r>
            <a:r>
              <a:rPr lang="en-US" sz="2400" b="1">
                <a:ea typeface="+mn-lt"/>
                <a:cs typeface="+mn-lt"/>
              </a:rPr>
              <a:t> </a:t>
            </a:r>
            <a:r>
              <a:rPr lang="en-US" sz="2400" b="1" err="1">
                <a:ea typeface="+mn-lt"/>
                <a:cs typeface="+mn-lt"/>
              </a:rPr>
              <a:t>LIeet</a:t>
            </a:r>
            <a:r>
              <a:rPr lang="en-US" sz="2400" b="1">
                <a:ea typeface="+mn-lt"/>
                <a:cs typeface="+mn-lt"/>
              </a:rPr>
              <a:t> GK LG, MFU </a:t>
            </a:r>
            <a:r>
              <a:rPr lang="en-US" sz="2400" b="1" err="1">
                <a:ea typeface="+mn-lt"/>
                <a:cs typeface="+mn-lt"/>
              </a:rPr>
              <a:t>tIeF</a:t>
            </a:r>
            <a:r>
              <a:rPr lang="en-US" sz="2400" b="1">
                <a:ea typeface="+mn-lt"/>
                <a:cs typeface="+mn-lt"/>
              </a:rPr>
              <a:t> We </a:t>
            </a:r>
            <a:r>
              <a:rPr lang="en-US" sz="2400" b="1" err="1">
                <a:ea typeface="+mn-lt"/>
                <a:cs typeface="+mn-lt"/>
              </a:rPr>
              <a:t>NGQFt</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GNNQKKeFNeL</a:t>
            </a:r>
            <a:r>
              <a:rPr lang="en-US" sz="2400" b="1">
                <a:ea typeface="+mn-lt"/>
                <a:cs typeface="+mn-lt"/>
              </a:rPr>
              <a:t> GC </a:t>
            </a:r>
            <a:r>
              <a:rPr lang="en-US" sz="2400" b="1" err="1">
                <a:ea typeface="+mn-lt"/>
                <a:cs typeface="+mn-lt"/>
              </a:rPr>
              <a:t>eMNI</a:t>
            </a:r>
            <a:r>
              <a:rPr lang="en-US" sz="2400" b="1">
                <a:ea typeface="+mn-lt"/>
                <a:cs typeface="+mn-lt"/>
              </a:rPr>
              <a:t> </a:t>
            </a:r>
            <a:r>
              <a:rPr lang="en-US" sz="2400" b="1" err="1">
                <a:ea typeface="+mn-lt"/>
                <a:cs typeface="+mn-lt"/>
              </a:rPr>
              <a:t>DetteK</a:t>
            </a:r>
            <a:r>
              <a:rPr lang="en-US" sz="2400" b="1">
                <a:ea typeface="+mn-lt"/>
                <a:cs typeface="+mn-lt"/>
              </a:rPr>
              <a:t>. We NMDD </a:t>
            </a:r>
            <a:r>
              <a:rPr lang="en-US" sz="2400" b="1" err="1">
                <a:ea typeface="+mn-lt"/>
                <a:cs typeface="+mn-lt"/>
              </a:rPr>
              <a:t>tIe</a:t>
            </a:r>
            <a:r>
              <a:rPr lang="en-US" sz="2400" b="1">
                <a:ea typeface="+mn-lt"/>
                <a:cs typeface="+mn-lt"/>
              </a:rPr>
              <a:t> </a:t>
            </a:r>
            <a:r>
              <a:rPr lang="en-US" sz="2400" b="1" err="1">
                <a:ea typeface="+mn-lt"/>
                <a:cs typeface="+mn-lt"/>
              </a:rPr>
              <a:t>EGLt</a:t>
            </a:r>
            <a:r>
              <a:rPr lang="en-US" sz="2400" b="1">
                <a:ea typeface="+mn-lt"/>
                <a:cs typeface="+mn-lt"/>
              </a:rPr>
              <a:t> </a:t>
            </a:r>
            <a:r>
              <a:rPr lang="en-US" sz="2400" b="1" err="1">
                <a:ea typeface="+mn-lt"/>
                <a:cs typeface="+mn-lt"/>
              </a:rPr>
              <a:t>CKeJQeFtDY</a:t>
            </a:r>
            <a:r>
              <a:rPr lang="en-US" sz="2400" b="1">
                <a:ea typeface="+mn-lt"/>
                <a:cs typeface="+mn-lt"/>
              </a:rPr>
              <a:t> GNNQKKPFR </a:t>
            </a:r>
            <a:r>
              <a:rPr lang="en-US" sz="2400" b="1" err="1">
                <a:ea typeface="+mn-lt"/>
                <a:cs typeface="+mn-lt"/>
              </a:rPr>
              <a:t>DetteK</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CPKLt</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FeXt</a:t>
            </a:r>
            <a:r>
              <a:rPr lang="en-US" sz="2400" b="1">
                <a:ea typeface="+mn-lt"/>
                <a:cs typeface="+mn-lt"/>
              </a:rPr>
              <a:t> </a:t>
            </a:r>
            <a:r>
              <a:rPr lang="en-US" sz="2400" b="1" err="1">
                <a:ea typeface="+mn-lt"/>
                <a:cs typeface="+mn-lt"/>
              </a:rPr>
              <a:t>EGLt</a:t>
            </a:r>
            <a:r>
              <a:rPr lang="en-US" sz="2400" b="1">
                <a:ea typeface="+mn-lt"/>
                <a:cs typeface="+mn-lt"/>
              </a:rPr>
              <a:t> GNNQKKPFR </a:t>
            </a:r>
            <a:r>
              <a:rPr lang="en-US" sz="2400" b="1" err="1">
                <a:ea typeface="+mn-lt"/>
                <a:cs typeface="+mn-lt"/>
              </a:rPr>
              <a:t>DetteK</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LeNGFU</a:t>
            </a:r>
            <a:r>
              <a:rPr lang="en-US" sz="2400" b="1">
                <a:ea typeface="+mn-lt"/>
                <a:cs typeface="+mn-lt"/>
              </a:rPr>
              <a:t>' </a:t>
            </a:r>
            <a:r>
              <a:rPr lang="en-US" sz="2400" b="1" err="1">
                <a:ea typeface="+mn-lt"/>
                <a:cs typeface="+mn-lt"/>
              </a:rPr>
              <a:t>tIe</a:t>
            </a:r>
            <a:r>
              <a:rPr lang="en-US" sz="2400" b="1">
                <a:ea typeface="+mn-lt"/>
                <a:cs typeface="+mn-lt"/>
              </a:rPr>
              <a:t> CGDDGWPFR </a:t>
            </a:r>
            <a:r>
              <a:rPr lang="en-US" sz="2400" b="1" err="1">
                <a:ea typeface="+mn-lt"/>
                <a:cs typeface="+mn-lt"/>
              </a:rPr>
              <a:t>EGLt</a:t>
            </a:r>
            <a:r>
              <a:rPr lang="en-US" sz="2400" b="1">
                <a:ea typeface="+mn-lt"/>
                <a:cs typeface="+mn-lt"/>
              </a:rPr>
              <a:t> GNNQKKPFR </a:t>
            </a:r>
            <a:r>
              <a:rPr lang="en-US" sz="2400" b="1" err="1">
                <a:ea typeface="+mn-lt"/>
                <a:cs typeface="+mn-lt"/>
              </a:rPr>
              <a:t>DetteK</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tIPKU</a:t>
            </a:r>
            <a:r>
              <a:rPr lang="en-US" sz="2400" b="1">
                <a:ea typeface="+mn-lt"/>
                <a:cs typeface="+mn-lt"/>
              </a:rPr>
              <a:t>', MFU LG GF, </a:t>
            </a:r>
            <a:r>
              <a:rPr lang="en-US" sz="2400" b="1" err="1">
                <a:ea typeface="+mn-lt"/>
                <a:cs typeface="+mn-lt"/>
              </a:rPr>
              <a:t>QFtPD</a:t>
            </a:r>
            <a:r>
              <a:rPr lang="en-US" sz="2400" b="1">
                <a:ea typeface="+mn-lt"/>
                <a:cs typeface="+mn-lt"/>
              </a:rPr>
              <a:t> We </a:t>
            </a:r>
            <a:r>
              <a:rPr lang="en-US" sz="2400" b="1" err="1">
                <a:ea typeface="+mn-lt"/>
                <a:cs typeface="+mn-lt"/>
              </a:rPr>
              <a:t>MNNGQFt</a:t>
            </a:r>
            <a:r>
              <a:rPr lang="en-US" sz="2400" b="1">
                <a:ea typeface="+mn-lt"/>
                <a:cs typeface="+mn-lt"/>
              </a:rPr>
              <a:t> CGK MDD </a:t>
            </a:r>
            <a:r>
              <a:rPr lang="en-US" sz="2400" b="1" err="1">
                <a:ea typeface="+mn-lt"/>
                <a:cs typeface="+mn-lt"/>
              </a:rPr>
              <a:t>tIe</a:t>
            </a:r>
            <a:r>
              <a:rPr lang="en-US" sz="2400" b="1">
                <a:ea typeface="+mn-lt"/>
                <a:cs typeface="+mn-lt"/>
              </a:rPr>
              <a:t> </a:t>
            </a:r>
            <a:r>
              <a:rPr lang="en-US" sz="2400" b="1" err="1">
                <a:ea typeface="+mn-lt"/>
                <a:cs typeface="+mn-lt"/>
              </a:rPr>
              <a:t>UPCCeKeFt</a:t>
            </a:r>
            <a:r>
              <a:rPr lang="en-US" sz="2400" b="1">
                <a:ea typeface="+mn-lt"/>
                <a:cs typeface="+mn-lt"/>
              </a:rPr>
              <a:t> </a:t>
            </a:r>
            <a:r>
              <a:rPr lang="en-US" sz="2400" b="1" err="1">
                <a:ea typeface="+mn-lt"/>
                <a:cs typeface="+mn-lt"/>
              </a:rPr>
              <a:t>DetteKL</a:t>
            </a:r>
            <a:r>
              <a:rPr lang="en-US" sz="2400" b="1">
                <a:ea typeface="+mn-lt"/>
                <a:cs typeface="+mn-lt"/>
              </a:rPr>
              <a:t> PF </a:t>
            </a:r>
            <a:r>
              <a:rPr lang="en-US" sz="2400" b="1" err="1">
                <a:ea typeface="+mn-lt"/>
                <a:cs typeface="+mn-lt"/>
              </a:rPr>
              <a:t>tIe</a:t>
            </a:r>
            <a:r>
              <a:rPr lang="en-US" sz="2400" b="1">
                <a:ea typeface="+mn-lt"/>
                <a:cs typeface="+mn-lt"/>
              </a:rPr>
              <a:t>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a:t>
            </a:r>
            <a:r>
              <a:rPr lang="en-US" sz="2400" b="1" err="1">
                <a:ea typeface="+mn-lt"/>
                <a:cs typeface="+mn-lt"/>
              </a:rPr>
              <a:t>tIeF</a:t>
            </a:r>
            <a:r>
              <a:rPr lang="en-US" sz="2400" b="1">
                <a:ea typeface="+mn-lt"/>
                <a:cs typeface="+mn-lt"/>
              </a:rPr>
              <a:t> We DGGB Mt </a:t>
            </a:r>
            <a:r>
              <a:rPr lang="en-US" sz="2400" b="1" err="1">
                <a:ea typeface="+mn-lt"/>
                <a:cs typeface="+mn-lt"/>
              </a:rPr>
              <a:t>tIe</a:t>
            </a:r>
            <a:r>
              <a:rPr lang="en-US" sz="2400" b="1">
                <a:ea typeface="+mn-lt"/>
                <a:cs typeface="+mn-lt"/>
              </a:rPr>
              <a:t> </a:t>
            </a:r>
            <a:r>
              <a:rPr lang="en-US" sz="2400" b="1" err="1">
                <a:ea typeface="+mn-lt"/>
                <a:cs typeface="+mn-lt"/>
              </a:rPr>
              <a:t>NPHIeK</a:t>
            </a:r>
            <a:r>
              <a:rPr lang="en-US" sz="2400" b="1">
                <a:ea typeface="+mn-lt"/>
                <a:cs typeface="+mn-lt"/>
              </a:rPr>
              <a:t> </a:t>
            </a:r>
            <a:r>
              <a:rPr lang="en-US" sz="2400" b="1" err="1">
                <a:ea typeface="+mn-lt"/>
                <a:cs typeface="+mn-lt"/>
              </a:rPr>
              <a:t>teXt</a:t>
            </a:r>
            <a:r>
              <a:rPr lang="en-US" sz="2400" b="1">
                <a:ea typeface="+mn-lt"/>
                <a:cs typeface="+mn-lt"/>
              </a:rPr>
              <a:t> We </a:t>
            </a:r>
            <a:r>
              <a:rPr lang="en-US" sz="2400" b="1" err="1">
                <a:ea typeface="+mn-lt"/>
                <a:cs typeface="+mn-lt"/>
              </a:rPr>
              <a:t>WMFt</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LGDVe</a:t>
            </a:r>
            <a:r>
              <a:rPr lang="en-US" sz="2400" b="1">
                <a:ea typeface="+mn-lt"/>
                <a:cs typeface="+mn-lt"/>
              </a:rPr>
              <a:t> MFU We MDLG NDMLLPCY </a:t>
            </a:r>
            <a:r>
              <a:rPr lang="en-US" sz="2400" b="1" err="1">
                <a:ea typeface="+mn-lt"/>
                <a:cs typeface="+mn-lt"/>
              </a:rPr>
              <a:t>PtL</a:t>
            </a:r>
            <a:r>
              <a:rPr lang="en-US" sz="2400" b="1">
                <a:ea typeface="+mn-lt"/>
                <a:cs typeface="+mn-lt"/>
              </a:rPr>
              <a:t> LYEAGDL. We CPFU </a:t>
            </a:r>
            <a:r>
              <a:rPr lang="en-US" sz="2400" b="1" err="1">
                <a:ea typeface="+mn-lt"/>
                <a:cs typeface="+mn-lt"/>
              </a:rPr>
              <a:t>tIe</a:t>
            </a:r>
            <a:r>
              <a:rPr lang="en-US" sz="2400" b="1">
                <a:ea typeface="+mn-lt"/>
                <a:cs typeface="+mn-lt"/>
              </a:rPr>
              <a:t> </a:t>
            </a:r>
            <a:r>
              <a:rPr lang="en-US" sz="2400" b="1" err="1">
                <a:ea typeface="+mn-lt"/>
                <a:cs typeface="+mn-lt"/>
              </a:rPr>
              <a:t>EGLt</a:t>
            </a:r>
            <a:r>
              <a:rPr lang="en-US" sz="2400" b="1">
                <a:ea typeface="+mn-lt"/>
                <a:cs typeface="+mn-lt"/>
              </a:rPr>
              <a:t> GNNQKKPFR LYEAGD MFU </a:t>
            </a:r>
            <a:r>
              <a:rPr lang="en-US" sz="2400" b="1" err="1">
                <a:ea typeface="+mn-lt"/>
                <a:cs typeface="+mn-lt"/>
              </a:rPr>
              <a:t>NIMFRe</a:t>
            </a:r>
            <a:r>
              <a:rPr lang="en-US" sz="2400" b="1">
                <a:ea typeface="+mn-lt"/>
                <a:cs typeface="+mn-lt"/>
              </a:rPr>
              <a:t> Pt </a:t>
            </a:r>
            <a:r>
              <a:rPr lang="en-US" sz="2400" b="1" err="1">
                <a:ea typeface="+mn-lt"/>
                <a:cs typeface="+mn-lt"/>
              </a:rPr>
              <a:t>tG</a:t>
            </a:r>
            <a:r>
              <a:rPr lang="en-US" sz="2400" b="1">
                <a:ea typeface="+mn-lt"/>
                <a:cs typeface="+mn-lt"/>
              </a:rPr>
              <a:t> </a:t>
            </a:r>
            <a:r>
              <a:rPr lang="en-US" sz="2400" b="1" err="1">
                <a:ea typeface="+mn-lt"/>
                <a:cs typeface="+mn-lt"/>
              </a:rPr>
              <a:t>tIe</a:t>
            </a:r>
            <a:r>
              <a:rPr lang="en-US" sz="2400" b="1">
                <a:ea typeface="+mn-lt"/>
                <a:cs typeface="+mn-lt"/>
              </a:rPr>
              <a:t> CGKE GC </a:t>
            </a:r>
            <a:r>
              <a:rPr lang="en-US" sz="2400" b="1" err="1">
                <a:ea typeface="+mn-lt"/>
                <a:cs typeface="+mn-lt"/>
              </a:rPr>
              <a:t>tIe</a:t>
            </a:r>
            <a:r>
              <a:rPr lang="en-US" sz="2400" b="1">
                <a:ea typeface="+mn-lt"/>
                <a:cs typeface="+mn-lt"/>
              </a:rPr>
              <a:t> '</a:t>
            </a:r>
            <a:r>
              <a:rPr lang="en-US" sz="2400" b="1" err="1">
                <a:ea typeface="+mn-lt"/>
                <a:cs typeface="+mn-lt"/>
              </a:rPr>
              <a:t>CPKLt</a:t>
            </a:r>
            <a:r>
              <a:rPr lang="en-US" sz="2400" b="1">
                <a:ea typeface="+mn-lt"/>
                <a:cs typeface="+mn-lt"/>
              </a:rPr>
              <a:t>' </a:t>
            </a:r>
            <a:r>
              <a:rPr lang="en-US" sz="2400" b="1" err="1">
                <a:ea typeface="+mn-lt"/>
                <a:cs typeface="+mn-lt"/>
              </a:rPr>
              <a:t>DetteK</a:t>
            </a:r>
            <a:r>
              <a:rPr lang="en-US" sz="2400" b="1">
                <a:ea typeface="+mn-lt"/>
                <a:cs typeface="+mn-lt"/>
              </a:rPr>
              <a:t> GC </a:t>
            </a:r>
            <a:r>
              <a:rPr lang="en-US" sz="2400" b="1" err="1">
                <a:ea typeface="+mn-lt"/>
                <a:cs typeface="+mn-lt"/>
              </a:rPr>
              <a:t>tIe</a:t>
            </a:r>
            <a:r>
              <a:rPr lang="en-US" sz="2400" b="1">
                <a:ea typeface="+mn-lt"/>
                <a:cs typeface="+mn-lt"/>
              </a:rPr>
              <a:t>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FeXt</a:t>
            </a:r>
            <a:r>
              <a:rPr lang="en-US" sz="2400" b="1">
                <a:ea typeface="+mn-lt"/>
                <a:cs typeface="+mn-lt"/>
              </a:rPr>
              <a:t> </a:t>
            </a:r>
            <a:r>
              <a:rPr lang="en-US" sz="2400" b="1" err="1">
                <a:ea typeface="+mn-lt"/>
                <a:cs typeface="+mn-lt"/>
              </a:rPr>
              <a:t>EGLt</a:t>
            </a:r>
            <a:r>
              <a:rPr lang="en-US" sz="2400" b="1">
                <a:ea typeface="+mn-lt"/>
                <a:cs typeface="+mn-lt"/>
              </a:rPr>
              <a:t> NGEEGF LYEAGD PL </a:t>
            </a:r>
            <a:r>
              <a:rPr lang="en-US" sz="2400" b="1" err="1">
                <a:ea typeface="+mn-lt"/>
                <a:cs typeface="+mn-lt"/>
              </a:rPr>
              <a:t>NIMFReU</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tIe</a:t>
            </a:r>
            <a:r>
              <a:rPr lang="en-US" sz="2400" b="1">
                <a:ea typeface="+mn-lt"/>
                <a:cs typeface="+mn-lt"/>
              </a:rPr>
              <a:t> CGKE GC </a:t>
            </a:r>
            <a:r>
              <a:rPr lang="en-US" sz="2400" b="1" err="1">
                <a:ea typeface="+mn-lt"/>
                <a:cs typeface="+mn-lt"/>
              </a:rPr>
              <a:t>tIe</a:t>
            </a:r>
            <a:r>
              <a:rPr lang="en-US" sz="2400" b="1">
                <a:ea typeface="+mn-lt"/>
                <a:cs typeface="+mn-lt"/>
              </a:rPr>
              <a:t> '</a:t>
            </a:r>
            <a:r>
              <a:rPr lang="en-US" sz="2400" b="1" err="1">
                <a:ea typeface="+mn-lt"/>
                <a:cs typeface="+mn-lt"/>
              </a:rPr>
              <a:t>LeNGFU</a:t>
            </a:r>
            <a:r>
              <a:rPr lang="en-US" sz="2400" b="1">
                <a:ea typeface="+mn-lt"/>
                <a:cs typeface="+mn-lt"/>
              </a:rPr>
              <a:t>' </a:t>
            </a:r>
            <a:r>
              <a:rPr lang="en-US" sz="2400" b="1" err="1">
                <a:ea typeface="+mn-lt"/>
                <a:cs typeface="+mn-lt"/>
              </a:rPr>
              <a:t>DetteK</a:t>
            </a:r>
            <a:r>
              <a:rPr lang="en-US" sz="2400" b="1">
                <a:ea typeface="+mn-lt"/>
                <a:cs typeface="+mn-lt"/>
              </a:rPr>
              <a:t>, MFU </a:t>
            </a:r>
            <a:r>
              <a:rPr lang="en-US" sz="2400" b="1" err="1">
                <a:ea typeface="+mn-lt"/>
                <a:cs typeface="+mn-lt"/>
              </a:rPr>
              <a:t>tIe</a:t>
            </a:r>
            <a:r>
              <a:rPr lang="en-US" sz="2400" b="1">
                <a:ea typeface="+mn-lt"/>
                <a:cs typeface="+mn-lt"/>
              </a:rPr>
              <a:t> CGDDGWPFR </a:t>
            </a:r>
            <a:r>
              <a:rPr lang="en-US" sz="2400" b="1" err="1">
                <a:ea typeface="+mn-lt"/>
                <a:cs typeface="+mn-lt"/>
              </a:rPr>
              <a:t>EGLt</a:t>
            </a:r>
            <a:r>
              <a:rPr lang="en-US" sz="2400" b="1">
                <a:ea typeface="+mn-lt"/>
                <a:cs typeface="+mn-lt"/>
              </a:rPr>
              <a:t> NGEEGF LYEAGD PL </a:t>
            </a:r>
            <a:r>
              <a:rPr lang="en-US" sz="2400" b="1" err="1">
                <a:ea typeface="+mn-lt"/>
                <a:cs typeface="+mn-lt"/>
              </a:rPr>
              <a:t>NIMFReU</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tIe</a:t>
            </a:r>
            <a:r>
              <a:rPr lang="en-US" sz="2400" b="1">
                <a:ea typeface="+mn-lt"/>
                <a:cs typeface="+mn-lt"/>
              </a:rPr>
              <a:t> CGKE GC </a:t>
            </a:r>
            <a:r>
              <a:rPr lang="en-US" sz="2400" b="1" err="1">
                <a:ea typeface="+mn-lt"/>
                <a:cs typeface="+mn-lt"/>
              </a:rPr>
              <a:t>tIe</a:t>
            </a:r>
            <a:r>
              <a:rPr lang="en-US" sz="2400" b="1">
                <a:ea typeface="+mn-lt"/>
                <a:cs typeface="+mn-lt"/>
              </a:rPr>
              <a:t> '</a:t>
            </a:r>
            <a:r>
              <a:rPr lang="en-US" sz="2400" b="1" err="1">
                <a:ea typeface="+mn-lt"/>
                <a:cs typeface="+mn-lt"/>
              </a:rPr>
              <a:t>tIPKU</a:t>
            </a:r>
            <a:r>
              <a:rPr lang="en-US" sz="2400" b="1">
                <a:ea typeface="+mn-lt"/>
                <a:cs typeface="+mn-lt"/>
              </a:rPr>
              <a:t>' </a:t>
            </a:r>
            <a:r>
              <a:rPr lang="en-US" sz="2400" b="1" err="1">
                <a:ea typeface="+mn-lt"/>
                <a:cs typeface="+mn-lt"/>
              </a:rPr>
              <a:t>DetteK</a:t>
            </a:r>
            <a:r>
              <a:rPr lang="en-US" sz="2400" b="1">
                <a:ea typeface="+mn-lt"/>
                <a:cs typeface="+mn-lt"/>
              </a:rPr>
              <a:t>, MFU LG GF, </a:t>
            </a:r>
            <a:r>
              <a:rPr lang="en-US" sz="2400" b="1" err="1">
                <a:ea typeface="+mn-lt"/>
                <a:cs typeface="+mn-lt"/>
              </a:rPr>
              <a:t>QFtPD</a:t>
            </a:r>
            <a:r>
              <a:rPr lang="en-US" sz="2400" b="1">
                <a:ea typeface="+mn-lt"/>
                <a:cs typeface="+mn-lt"/>
              </a:rPr>
              <a:t> We </a:t>
            </a:r>
            <a:r>
              <a:rPr lang="en-US" sz="2400" b="1" err="1">
                <a:ea typeface="+mn-lt"/>
                <a:cs typeface="+mn-lt"/>
              </a:rPr>
              <a:t>MNNGQFt</a:t>
            </a:r>
            <a:r>
              <a:rPr lang="en-US" sz="2400" b="1">
                <a:ea typeface="+mn-lt"/>
                <a:cs typeface="+mn-lt"/>
              </a:rPr>
              <a:t> CGK MDD LYEAGDL GC </a:t>
            </a:r>
            <a:r>
              <a:rPr lang="en-US" sz="2400" b="1" err="1">
                <a:ea typeface="+mn-lt"/>
                <a:cs typeface="+mn-lt"/>
              </a:rPr>
              <a:t>tIe</a:t>
            </a:r>
            <a:r>
              <a:rPr lang="en-US" sz="2400" b="1">
                <a:ea typeface="+mn-lt"/>
                <a:cs typeface="+mn-lt"/>
              </a:rPr>
              <a:t> </a:t>
            </a:r>
            <a:r>
              <a:rPr lang="en-US" sz="2400" b="1" err="1">
                <a:ea typeface="+mn-lt"/>
                <a:cs typeface="+mn-lt"/>
              </a:rPr>
              <a:t>NKYHtGRKME</a:t>
            </a:r>
            <a:r>
              <a:rPr lang="en-US" sz="2400" b="1">
                <a:ea typeface="+mn-lt"/>
                <a:cs typeface="+mn-lt"/>
              </a:rPr>
              <a:t> We </a:t>
            </a:r>
            <a:r>
              <a:rPr lang="en-US" sz="2400" b="1" err="1">
                <a:ea typeface="+mn-lt"/>
                <a:cs typeface="+mn-lt"/>
              </a:rPr>
              <a:t>WMFt</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LGDVe</a:t>
            </a:r>
            <a:r>
              <a:rPr lang="en-US" sz="2400" b="1">
                <a:ea typeface="+mn-lt"/>
                <a:cs typeface="+mn-lt"/>
              </a:rPr>
              <a:t> </a:t>
            </a:r>
            <a:endParaRPr lang="en-US" sz="2400">
              <a:cs typeface="Calibri"/>
            </a:endParaRPr>
          </a:p>
        </p:txBody>
      </p:sp>
    </p:spTree>
    <p:extLst>
      <p:ext uri="{BB962C8B-B14F-4D97-AF65-F5344CB8AC3E}">
        <p14:creationId xmlns:p14="http://schemas.microsoft.com/office/powerpoint/2010/main" val="265913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9224-BC47-EEAA-51AA-7AA7587F5632}"/>
              </a:ext>
            </a:extLst>
          </p:cNvPr>
          <p:cNvSpPr>
            <a:spLocks noGrp="1"/>
          </p:cNvSpPr>
          <p:nvPr>
            <p:ph type="title"/>
          </p:nvPr>
        </p:nvSpPr>
        <p:spPr>
          <a:xfrm>
            <a:off x="590321" y="-93911"/>
            <a:ext cx="10763479" cy="1784599"/>
          </a:xfrm>
        </p:spPr>
        <p:txBody>
          <a:bodyPr/>
          <a:lstStyle/>
          <a:p>
            <a:r>
              <a:rPr lang="en-US" sz="3600" err="1">
                <a:latin typeface="Calibri"/>
                <a:cs typeface="Calibri"/>
              </a:rPr>
              <a:t>tIe</a:t>
            </a:r>
            <a:r>
              <a:rPr lang="en-US" sz="3600">
                <a:latin typeface="Calibri"/>
                <a:cs typeface="Calibri"/>
              </a:rPr>
              <a:t> -&gt; the </a:t>
            </a:r>
          </a:p>
        </p:txBody>
      </p:sp>
      <p:sp>
        <p:nvSpPr>
          <p:cNvPr id="7" name="TextBox 6">
            <a:extLst>
              <a:ext uri="{FF2B5EF4-FFF2-40B4-BE49-F238E27FC236}">
                <a16:creationId xmlns:a16="http://schemas.microsoft.com/office/drawing/2014/main" id="{7FEF05AE-09C9-750A-06B7-CCA061E227C7}"/>
              </a:ext>
            </a:extLst>
          </p:cNvPr>
          <p:cNvSpPr txBox="1"/>
          <p:nvPr/>
        </p:nvSpPr>
        <p:spPr>
          <a:xfrm>
            <a:off x="3781480" y="5810454"/>
            <a:ext cx="42580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3200">
                <a:ea typeface="+mn-lt"/>
                <a:cs typeface="+mn-lt"/>
              </a:rPr>
              <a:t>  http://p.ip.fi/aZ3A</a:t>
            </a:r>
            <a:endParaRPr lang="en-US" sz="3200"/>
          </a:p>
        </p:txBody>
      </p:sp>
      <p:sp>
        <p:nvSpPr>
          <p:cNvPr id="4" name="Content Placeholder 3">
            <a:extLst>
              <a:ext uri="{FF2B5EF4-FFF2-40B4-BE49-F238E27FC236}">
                <a16:creationId xmlns:a16="http://schemas.microsoft.com/office/drawing/2014/main" id="{39B8BABA-BEEB-D750-E144-85EEC459B4A2}"/>
              </a:ext>
            </a:extLst>
          </p:cNvPr>
          <p:cNvSpPr>
            <a:spLocks noGrp="1"/>
          </p:cNvSpPr>
          <p:nvPr>
            <p:ph idx="1"/>
          </p:nvPr>
        </p:nvSpPr>
        <p:spPr>
          <a:xfrm>
            <a:off x="415887" y="1274782"/>
            <a:ext cx="10937913" cy="4902181"/>
          </a:xfrm>
        </p:spPr>
        <p:txBody>
          <a:bodyPr vert="horz" lIns="91440" tIns="45720" rIns="91440" bIns="45720" rtlCol="0" anchor="t">
            <a:noAutofit/>
          </a:bodyPr>
          <a:lstStyle/>
          <a:p>
            <a:r>
              <a:rPr lang="en-US" sz="2400" b="1" err="1">
                <a:ea typeface="+mn-lt"/>
                <a:cs typeface="+mn-lt"/>
              </a:rPr>
              <a:t>GFe</a:t>
            </a:r>
            <a:r>
              <a:rPr lang="en-US" sz="2400" b="1">
                <a:ea typeface="+mn-lt"/>
                <a:cs typeface="+mn-lt"/>
              </a:rPr>
              <a:t> WMY </a:t>
            </a:r>
            <a:r>
              <a:rPr lang="en-US" sz="2400" b="1" err="1">
                <a:ea typeface="+mn-lt"/>
                <a:cs typeface="+mn-lt"/>
              </a:rPr>
              <a:t>tG</a:t>
            </a:r>
            <a:r>
              <a:rPr lang="en-US" sz="2400" b="1">
                <a:ea typeface="+mn-lt"/>
                <a:cs typeface="+mn-lt"/>
              </a:rPr>
              <a:t> </a:t>
            </a:r>
            <a:r>
              <a:rPr lang="en-US" sz="2400" b="1" err="1">
                <a:ea typeface="+mn-lt"/>
                <a:cs typeface="+mn-lt"/>
              </a:rPr>
              <a:t>LGDVe</a:t>
            </a:r>
            <a:r>
              <a:rPr lang="en-US" sz="2400" b="1">
                <a:ea typeface="+mn-lt"/>
                <a:cs typeface="+mn-lt"/>
              </a:rPr>
              <a:t> MF </a:t>
            </a:r>
            <a:r>
              <a:rPr lang="en-US" sz="2400" b="1" err="1">
                <a:ea typeface="+mn-lt"/>
                <a:cs typeface="+mn-lt"/>
              </a:rPr>
              <a:t>eFNKYHteU</a:t>
            </a:r>
            <a:r>
              <a:rPr lang="en-US" sz="2400" b="1">
                <a:ea typeface="+mn-lt"/>
                <a:cs typeface="+mn-lt"/>
              </a:rPr>
              <a:t> </a:t>
            </a:r>
            <a:r>
              <a:rPr lang="en-US" sz="2400" b="1" err="1">
                <a:ea typeface="+mn-lt"/>
                <a:cs typeface="+mn-lt"/>
              </a:rPr>
              <a:t>EeLLMRe</a:t>
            </a:r>
            <a:r>
              <a:rPr lang="en-US" sz="2400" b="1">
                <a:ea typeface="+mn-lt"/>
                <a:cs typeface="+mn-lt"/>
              </a:rPr>
              <a:t>, PC We BFGW </a:t>
            </a:r>
            <a:r>
              <a:rPr lang="en-US" sz="2400" b="1" err="1">
                <a:ea typeface="+mn-lt"/>
                <a:cs typeface="+mn-lt"/>
              </a:rPr>
              <a:t>PtL</a:t>
            </a:r>
            <a:r>
              <a:rPr lang="en-US" sz="2400" b="1">
                <a:ea typeface="+mn-lt"/>
                <a:cs typeface="+mn-lt"/>
              </a:rPr>
              <a:t> </a:t>
            </a:r>
            <a:r>
              <a:rPr lang="en-US" sz="2400" b="1" err="1">
                <a:ea typeface="+mn-lt"/>
                <a:cs typeface="+mn-lt"/>
              </a:rPr>
              <a:t>DMFRQMRe</a:t>
            </a:r>
            <a:r>
              <a:rPr lang="en-US" sz="2400" b="1">
                <a:ea typeface="+mn-lt"/>
                <a:cs typeface="+mn-lt"/>
              </a:rPr>
              <a:t>, PL </a:t>
            </a:r>
            <a:r>
              <a:rPr lang="en-US" sz="2400" b="1" err="1">
                <a:ea typeface="+mn-lt"/>
                <a:cs typeface="+mn-lt"/>
              </a:rPr>
              <a:t>tG</a:t>
            </a:r>
            <a:r>
              <a:rPr lang="en-US" sz="2400" b="1">
                <a:ea typeface="+mn-lt"/>
                <a:cs typeface="+mn-lt"/>
              </a:rPr>
              <a:t> CPFU M </a:t>
            </a:r>
            <a:r>
              <a:rPr lang="en-US" sz="2400" b="1" err="1">
                <a:ea typeface="+mn-lt"/>
                <a:cs typeface="+mn-lt"/>
              </a:rPr>
              <a:t>UPCCeKeFt</a:t>
            </a:r>
            <a:r>
              <a:rPr lang="en-US" sz="2400" b="1">
                <a:ea typeface="+mn-lt"/>
                <a:cs typeface="+mn-lt"/>
              </a:rPr>
              <a:t> </a:t>
            </a:r>
            <a:r>
              <a:rPr lang="en-US" sz="2400" b="1" err="1">
                <a:ea typeface="+mn-lt"/>
                <a:cs typeface="+mn-lt"/>
              </a:rPr>
              <a:t>HDMPFteXt</a:t>
            </a:r>
            <a:r>
              <a:rPr lang="en-US" sz="2400" b="1">
                <a:ea typeface="+mn-lt"/>
                <a:cs typeface="+mn-lt"/>
              </a:rPr>
              <a:t> GC </a:t>
            </a:r>
            <a:r>
              <a:rPr lang="en-US" sz="2400" b="1" err="1">
                <a:solidFill>
                  <a:srgbClr val="01FA73"/>
                </a:solidFill>
                <a:ea typeface="+mn-lt"/>
                <a:cs typeface="+mn-lt"/>
              </a:rPr>
              <a:t>tIe</a:t>
            </a:r>
            <a:r>
              <a:rPr lang="en-US" sz="2400" b="1">
                <a:solidFill>
                  <a:srgbClr val="01FA73"/>
                </a:solidFill>
                <a:ea typeface="+mn-lt"/>
                <a:cs typeface="+mn-lt"/>
              </a:rPr>
              <a:t> </a:t>
            </a:r>
            <a:r>
              <a:rPr lang="en-US" sz="2400" b="1" err="1">
                <a:ea typeface="+mn-lt"/>
                <a:cs typeface="+mn-lt"/>
              </a:rPr>
              <a:t>LMEe</a:t>
            </a:r>
            <a:r>
              <a:rPr lang="en-US" sz="2400" b="1">
                <a:ea typeface="+mn-lt"/>
                <a:cs typeface="+mn-lt"/>
              </a:rPr>
              <a:t> </a:t>
            </a:r>
            <a:r>
              <a:rPr lang="en-US" sz="2400" b="1" err="1">
                <a:ea typeface="+mn-lt"/>
                <a:cs typeface="+mn-lt"/>
              </a:rPr>
              <a:t>DMFRQMRe</a:t>
            </a:r>
            <a:r>
              <a:rPr lang="en-US" sz="2400" b="1">
                <a:ea typeface="+mn-lt"/>
                <a:cs typeface="+mn-lt"/>
              </a:rPr>
              <a:t> DGFR </a:t>
            </a:r>
            <a:r>
              <a:rPr lang="en-US" sz="2400" b="1" err="1">
                <a:ea typeface="+mn-lt"/>
                <a:cs typeface="+mn-lt"/>
              </a:rPr>
              <a:t>eFGQRI</a:t>
            </a:r>
            <a:r>
              <a:rPr lang="en-US" sz="2400" b="1">
                <a:ea typeface="+mn-lt"/>
                <a:cs typeface="+mn-lt"/>
              </a:rPr>
              <a:t> </a:t>
            </a:r>
            <a:r>
              <a:rPr lang="en-US" sz="2400" b="1" err="1">
                <a:ea typeface="+mn-lt"/>
                <a:cs typeface="+mn-lt"/>
              </a:rPr>
              <a:t>tG</a:t>
            </a:r>
            <a:r>
              <a:rPr lang="en-US" sz="2400" b="1">
                <a:ea typeface="+mn-lt"/>
                <a:cs typeface="+mn-lt"/>
              </a:rPr>
              <a:t> CPDD </a:t>
            </a:r>
            <a:r>
              <a:rPr lang="en-US" sz="2400" b="1" err="1">
                <a:ea typeface="+mn-lt"/>
                <a:cs typeface="+mn-lt"/>
              </a:rPr>
              <a:t>GFe</a:t>
            </a:r>
            <a:r>
              <a:rPr lang="en-US" sz="2400" b="1">
                <a:ea typeface="+mn-lt"/>
                <a:cs typeface="+mn-lt"/>
              </a:rPr>
              <a:t> </a:t>
            </a:r>
            <a:r>
              <a:rPr lang="en-US" sz="2400" b="1" err="1">
                <a:ea typeface="+mn-lt"/>
                <a:cs typeface="+mn-lt"/>
              </a:rPr>
              <a:t>LIeet</a:t>
            </a:r>
            <a:r>
              <a:rPr lang="en-US" sz="2400" b="1">
                <a:ea typeface="+mn-lt"/>
                <a:cs typeface="+mn-lt"/>
              </a:rPr>
              <a:t> GK LG, MFU </a:t>
            </a:r>
            <a:r>
              <a:rPr lang="en-US" sz="2400" b="1" err="1">
                <a:solidFill>
                  <a:srgbClr val="01FA73"/>
                </a:solidFill>
                <a:ea typeface="+mn-lt"/>
                <a:cs typeface="+mn-lt"/>
              </a:rPr>
              <a:t>tIe</a:t>
            </a:r>
            <a:r>
              <a:rPr lang="en-US" sz="2400" b="1" err="1">
                <a:ea typeface="+mn-lt"/>
                <a:cs typeface="+mn-lt"/>
              </a:rPr>
              <a:t>F</a:t>
            </a:r>
            <a:r>
              <a:rPr lang="en-US" sz="2400" b="1">
                <a:ea typeface="+mn-lt"/>
                <a:cs typeface="+mn-lt"/>
              </a:rPr>
              <a:t> We </a:t>
            </a:r>
            <a:r>
              <a:rPr lang="en-US" sz="2400" b="1" err="1">
                <a:ea typeface="+mn-lt"/>
                <a:cs typeface="+mn-lt"/>
              </a:rPr>
              <a:t>NGQFt</a:t>
            </a:r>
            <a:r>
              <a:rPr lang="en-US" sz="2400" b="1">
                <a:ea typeface="+mn-lt"/>
                <a:cs typeface="+mn-lt"/>
              </a:rPr>
              <a:t> </a:t>
            </a:r>
            <a:r>
              <a:rPr lang="en-US" sz="2400" b="1" err="1">
                <a:solidFill>
                  <a:srgbClr val="01FA73"/>
                </a:solidFill>
                <a:ea typeface="+mn-lt"/>
                <a:cs typeface="+mn-lt"/>
              </a:rPr>
              <a:t>tIe</a:t>
            </a:r>
            <a:r>
              <a:rPr lang="en-US" sz="2400" b="1">
                <a:ea typeface="+mn-lt"/>
                <a:cs typeface="+mn-lt"/>
              </a:rPr>
              <a:t> </a:t>
            </a:r>
            <a:r>
              <a:rPr lang="en-US" sz="2400" b="1" err="1">
                <a:ea typeface="+mn-lt"/>
                <a:cs typeface="+mn-lt"/>
              </a:rPr>
              <a:t>GNNQKKeFNeL</a:t>
            </a:r>
            <a:r>
              <a:rPr lang="en-US" sz="2400" b="1">
                <a:ea typeface="+mn-lt"/>
                <a:cs typeface="+mn-lt"/>
              </a:rPr>
              <a:t> GC </a:t>
            </a:r>
            <a:r>
              <a:rPr lang="en-US" sz="2400" b="1" err="1">
                <a:ea typeface="+mn-lt"/>
                <a:cs typeface="+mn-lt"/>
              </a:rPr>
              <a:t>eMNI</a:t>
            </a:r>
            <a:r>
              <a:rPr lang="en-US" sz="2400" b="1">
                <a:ea typeface="+mn-lt"/>
                <a:cs typeface="+mn-lt"/>
              </a:rPr>
              <a:t> </a:t>
            </a:r>
            <a:r>
              <a:rPr lang="en-US" sz="2400" b="1" err="1">
                <a:ea typeface="+mn-lt"/>
                <a:cs typeface="+mn-lt"/>
              </a:rPr>
              <a:t>DetteK</a:t>
            </a:r>
            <a:r>
              <a:rPr lang="en-US" sz="2400" b="1">
                <a:ea typeface="+mn-lt"/>
                <a:cs typeface="+mn-lt"/>
              </a:rPr>
              <a:t>. We NMDD </a:t>
            </a:r>
            <a:r>
              <a:rPr lang="en-US" sz="2400" b="1" err="1">
                <a:ea typeface="+mn-lt"/>
                <a:cs typeface="+mn-lt"/>
              </a:rPr>
              <a:t>tIe</a:t>
            </a:r>
            <a:r>
              <a:rPr lang="en-US" sz="2400" b="1">
                <a:ea typeface="+mn-lt"/>
                <a:cs typeface="+mn-lt"/>
              </a:rPr>
              <a:t> </a:t>
            </a:r>
            <a:r>
              <a:rPr lang="en-US" sz="2400" b="1" err="1">
                <a:ea typeface="+mn-lt"/>
                <a:cs typeface="+mn-lt"/>
              </a:rPr>
              <a:t>EGLt</a:t>
            </a:r>
            <a:r>
              <a:rPr lang="en-US" sz="2400" b="1">
                <a:ea typeface="+mn-lt"/>
                <a:cs typeface="+mn-lt"/>
              </a:rPr>
              <a:t> </a:t>
            </a:r>
            <a:r>
              <a:rPr lang="en-US" sz="2400" b="1" err="1">
                <a:ea typeface="+mn-lt"/>
                <a:cs typeface="+mn-lt"/>
              </a:rPr>
              <a:t>CKeJQeFtDY</a:t>
            </a:r>
            <a:r>
              <a:rPr lang="en-US" sz="2400" b="1">
                <a:ea typeface="+mn-lt"/>
                <a:cs typeface="+mn-lt"/>
              </a:rPr>
              <a:t> GNNQKKPFR </a:t>
            </a:r>
            <a:r>
              <a:rPr lang="en-US" sz="2400" b="1" err="1">
                <a:ea typeface="+mn-lt"/>
                <a:cs typeface="+mn-lt"/>
              </a:rPr>
              <a:t>DetteK</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CPKLt</a:t>
            </a:r>
            <a:r>
              <a:rPr lang="en-US" sz="2400" b="1">
                <a:ea typeface="+mn-lt"/>
                <a:cs typeface="+mn-lt"/>
              </a:rPr>
              <a:t>', </a:t>
            </a:r>
            <a:r>
              <a:rPr lang="en-US" sz="2400" b="1" err="1">
                <a:solidFill>
                  <a:srgbClr val="01FA73"/>
                </a:solidFill>
                <a:ea typeface="+mn-lt"/>
                <a:cs typeface="+mn-lt"/>
              </a:rPr>
              <a:t>tIe</a:t>
            </a:r>
            <a:r>
              <a:rPr lang="en-US" sz="2400" b="1">
                <a:ea typeface="+mn-lt"/>
                <a:cs typeface="+mn-lt"/>
              </a:rPr>
              <a:t> </a:t>
            </a:r>
            <a:r>
              <a:rPr lang="en-US" sz="2400" b="1" err="1">
                <a:ea typeface="+mn-lt"/>
                <a:cs typeface="+mn-lt"/>
              </a:rPr>
              <a:t>FeXt</a:t>
            </a:r>
            <a:r>
              <a:rPr lang="en-US" sz="2400" b="1">
                <a:ea typeface="+mn-lt"/>
                <a:cs typeface="+mn-lt"/>
              </a:rPr>
              <a:t> </a:t>
            </a:r>
            <a:r>
              <a:rPr lang="en-US" sz="2400" b="1" err="1">
                <a:ea typeface="+mn-lt"/>
                <a:cs typeface="+mn-lt"/>
              </a:rPr>
              <a:t>EGLt</a:t>
            </a:r>
            <a:r>
              <a:rPr lang="en-US" sz="2400" b="1">
                <a:ea typeface="+mn-lt"/>
                <a:cs typeface="+mn-lt"/>
              </a:rPr>
              <a:t> GNNQKKPFR </a:t>
            </a:r>
            <a:r>
              <a:rPr lang="en-US" sz="2400" b="1" err="1">
                <a:ea typeface="+mn-lt"/>
                <a:cs typeface="+mn-lt"/>
              </a:rPr>
              <a:t>DetteK</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LeNGFU</a:t>
            </a:r>
            <a:r>
              <a:rPr lang="en-US" sz="2400" b="1">
                <a:ea typeface="+mn-lt"/>
                <a:cs typeface="+mn-lt"/>
              </a:rPr>
              <a:t>' </a:t>
            </a:r>
            <a:r>
              <a:rPr lang="en-US" sz="2400" b="1" err="1">
                <a:solidFill>
                  <a:srgbClr val="01FA73"/>
                </a:solidFill>
                <a:ea typeface="+mn-lt"/>
                <a:cs typeface="+mn-lt"/>
              </a:rPr>
              <a:t>tIe</a:t>
            </a:r>
            <a:r>
              <a:rPr lang="en-US" sz="2400" b="1">
                <a:ea typeface="+mn-lt"/>
                <a:cs typeface="+mn-lt"/>
              </a:rPr>
              <a:t> CGDDGWPFR </a:t>
            </a:r>
            <a:r>
              <a:rPr lang="en-US" sz="2400" b="1" err="1">
                <a:ea typeface="+mn-lt"/>
                <a:cs typeface="+mn-lt"/>
              </a:rPr>
              <a:t>EGLt</a:t>
            </a:r>
            <a:r>
              <a:rPr lang="en-US" sz="2400" b="1">
                <a:ea typeface="+mn-lt"/>
                <a:cs typeface="+mn-lt"/>
              </a:rPr>
              <a:t> GNNQKKPFR </a:t>
            </a:r>
            <a:r>
              <a:rPr lang="en-US" sz="2400" b="1" err="1">
                <a:ea typeface="+mn-lt"/>
                <a:cs typeface="+mn-lt"/>
              </a:rPr>
              <a:t>DetteK</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tIPKU</a:t>
            </a:r>
            <a:r>
              <a:rPr lang="en-US" sz="2400" b="1">
                <a:ea typeface="+mn-lt"/>
                <a:cs typeface="+mn-lt"/>
              </a:rPr>
              <a:t>', MFU LG GF, </a:t>
            </a:r>
            <a:r>
              <a:rPr lang="en-US" sz="2400" b="1" err="1">
                <a:ea typeface="+mn-lt"/>
                <a:cs typeface="+mn-lt"/>
              </a:rPr>
              <a:t>QFtPD</a:t>
            </a:r>
            <a:r>
              <a:rPr lang="en-US" sz="2400" b="1">
                <a:ea typeface="+mn-lt"/>
                <a:cs typeface="+mn-lt"/>
              </a:rPr>
              <a:t> We </a:t>
            </a:r>
            <a:r>
              <a:rPr lang="en-US" sz="2400" b="1" err="1">
                <a:ea typeface="+mn-lt"/>
                <a:cs typeface="+mn-lt"/>
              </a:rPr>
              <a:t>MNNGQFt</a:t>
            </a:r>
            <a:r>
              <a:rPr lang="en-US" sz="2400" b="1">
                <a:ea typeface="+mn-lt"/>
                <a:cs typeface="+mn-lt"/>
              </a:rPr>
              <a:t> CGK MDD </a:t>
            </a:r>
            <a:r>
              <a:rPr lang="en-US" sz="2400" b="1" err="1">
                <a:ea typeface="+mn-lt"/>
                <a:cs typeface="+mn-lt"/>
              </a:rPr>
              <a:t>tIe</a:t>
            </a:r>
            <a:r>
              <a:rPr lang="en-US" sz="2400" b="1">
                <a:ea typeface="+mn-lt"/>
                <a:cs typeface="+mn-lt"/>
              </a:rPr>
              <a:t> </a:t>
            </a:r>
            <a:r>
              <a:rPr lang="en-US" sz="2400" b="1" err="1">
                <a:ea typeface="+mn-lt"/>
                <a:cs typeface="+mn-lt"/>
              </a:rPr>
              <a:t>UPCCeKeFt</a:t>
            </a:r>
            <a:r>
              <a:rPr lang="en-US" sz="2400" b="1">
                <a:ea typeface="+mn-lt"/>
                <a:cs typeface="+mn-lt"/>
              </a:rPr>
              <a:t> </a:t>
            </a:r>
            <a:r>
              <a:rPr lang="en-US" sz="2400" b="1" err="1">
                <a:ea typeface="+mn-lt"/>
                <a:cs typeface="+mn-lt"/>
              </a:rPr>
              <a:t>DetteKL</a:t>
            </a:r>
            <a:r>
              <a:rPr lang="en-US" sz="2400" b="1">
                <a:ea typeface="+mn-lt"/>
                <a:cs typeface="+mn-lt"/>
              </a:rPr>
              <a:t> PF </a:t>
            </a:r>
            <a:r>
              <a:rPr lang="en-US" sz="2400" b="1" err="1">
                <a:ea typeface="+mn-lt"/>
                <a:cs typeface="+mn-lt"/>
              </a:rPr>
              <a:t>tIe</a:t>
            </a:r>
            <a:r>
              <a:rPr lang="en-US" sz="2400" b="1">
                <a:ea typeface="+mn-lt"/>
                <a:cs typeface="+mn-lt"/>
              </a:rPr>
              <a:t>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a:t>
            </a:r>
            <a:r>
              <a:rPr lang="en-US" sz="2400" b="1" err="1">
                <a:solidFill>
                  <a:srgbClr val="01FA73"/>
                </a:solidFill>
                <a:ea typeface="+mn-lt"/>
                <a:cs typeface="+mn-lt"/>
              </a:rPr>
              <a:t>tIe</a:t>
            </a:r>
            <a:r>
              <a:rPr lang="en-US" sz="2400" b="1" err="1">
                <a:ea typeface="+mn-lt"/>
                <a:cs typeface="+mn-lt"/>
              </a:rPr>
              <a:t>F</a:t>
            </a:r>
            <a:r>
              <a:rPr lang="en-US" sz="2400" b="1">
                <a:ea typeface="+mn-lt"/>
                <a:cs typeface="+mn-lt"/>
              </a:rPr>
              <a:t> We DGGB Mt </a:t>
            </a:r>
            <a:r>
              <a:rPr lang="en-US" sz="2400" b="1" err="1">
                <a:solidFill>
                  <a:srgbClr val="01FA73"/>
                </a:solidFill>
                <a:ea typeface="+mn-lt"/>
                <a:cs typeface="+mn-lt"/>
              </a:rPr>
              <a:t>tIe</a:t>
            </a:r>
            <a:r>
              <a:rPr lang="en-US" sz="2400" b="1">
                <a:ea typeface="+mn-lt"/>
                <a:cs typeface="+mn-lt"/>
              </a:rPr>
              <a:t> </a:t>
            </a:r>
            <a:r>
              <a:rPr lang="en-US" sz="2400" b="1" err="1">
                <a:ea typeface="+mn-lt"/>
                <a:cs typeface="+mn-lt"/>
              </a:rPr>
              <a:t>NPHIeK</a:t>
            </a:r>
            <a:r>
              <a:rPr lang="en-US" sz="2400" b="1">
                <a:ea typeface="+mn-lt"/>
                <a:cs typeface="+mn-lt"/>
              </a:rPr>
              <a:t> </a:t>
            </a:r>
            <a:r>
              <a:rPr lang="en-US" sz="2400" b="1" err="1">
                <a:ea typeface="+mn-lt"/>
                <a:cs typeface="+mn-lt"/>
              </a:rPr>
              <a:t>teXt</a:t>
            </a:r>
            <a:r>
              <a:rPr lang="en-US" sz="2400" b="1">
                <a:ea typeface="+mn-lt"/>
                <a:cs typeface="+mn-lt"/>
              </a:rPr>
              <a:t> We </a:t>
            </a:r>
            <a:r>
              <a:rPr lang="en-US" sz="2400" b="1" err="1">
                <a:ea typeface="+mn-lt"/>
                <a:cs typeface="+mn-lt"/>
              </a:rPr>
              <a:t>WMFt</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LGDVe</a:t>
            </a:r>
            <a:r>
              <a:rPr lang="en-US" sz="2400" b="1">
                <a:ea typeface="+mn-lt"/>
                <a:cs typeface="+mn-lt"/>
              </a:rPr>
              <a:t> MFU We MDLG NDMLLPCY </a:t>
            </a:r>
            <a:r>
              <a:rPr lang="en-US" sz="2400" b="1" err="1">
                <a:ea typeface="+mn-lt"/>
                <a:cs typeface="+mn-lt"/>
              </a:rPr>
              <a:t>PtL</a:t>
            </a:r>
            <a:r>
              <a:rPr lang="en-US" sz="2400" b="1">
                <a:ea typeface="+mn-lt"/>
                <a:cs typeface="+mn-lt"/>
              </a:rPr>
              <a:t> LYEAGDL. We CPFU </a:t>
            </a:r>
            <a:r>
              <a:rPr lang="en-US" sz="2400" b="1" err="1">
                <a:ea typeface="+mn-lt"/>
                <a:cs typeface="+mn-lt"/>
              </a:rPr>
              <a:t>tIe</a:t>
            </a:r>
            <a:r>
              <a:rPr lang="en-US" sz="2400" b="1">
                <a:ea typeface="+mn-lt"/>
                <a:cs typeface="+mn-lt"/>
              </a:rPr>
              <a:t> </a:t>
            </a:r>
            <a:r>
              <a:rPr lang="en-US" sz="2400" b="1" err="1">
                <a:ea typeface="+mn-lt"/>
                <a:cs typeface="+mn-lt"/>
              </a:rPr>
              <a:t>EGLt</a:t>
            </a:r>
            <a:r>
              <a:rPr lang="en-US" sz="2400" b="1">
                <a:ea typeface="+mn-lt"/>
                <a:cs typeface="+mn-lt"/>
              </a:rPr>
              <a:t> GNNQKKPFR LYEAGD MFU </a:t>
            </a:r>
            <a:r>
              <a:rPr lang="en-US" sz="2400" b="1" err="1">
                <a:ea typeface="+mn-lt"/>
                <a:cs typeface="+mn-lt"/>
              </a:rPr>
              <a:t>NIMFRe</a:t>
            </a:r>
            <a:r>
              <a:rPr lang="en-US" sz="2400" b="1">
                <a:ea typeface="+mn-lt"/>
                <a:cs typeface="+mn-lt"/>
              </a:rPr>
              <a:t> Pt </a:t>
            </a:r>
            <a:r>
              <a:rPr lang="en-US" sz="2400" b="1" err="1">
                <a:ea typeface="+mn-lt"/>
                <a:cs typeface="+mn-lt"/>
              </a:rPr>
              <a:t>tG</a:t>
            </a:r>
            <a:r>
              <a:rPr lang="en-US" sz="2400" b="1">
                <a:ea typeface="+mn-lt"/>
                <a:cs typeface="+mn-lt"/>
              </a:rPr>
              <a:t> </a:t>
            </a:r>
            <a:r>
              <a:rPr lang="en-US" sz="2400" b="1" err="1">
                <a:solidFill>
                  <a:srgbClr val="01FA73"/>
                </a:solidFill>
                <a:ea typeface="+mn-lt"/>
                <a:cs typeface="+mn-lt"/>
              </a:rPr>
              <a:t>tIe</a:t>
            </a:r>
            <a:r>
              <a:rPr lang="en-US" sz="2400" b="1">
                <a:ea typeface="+mn-lt"/>
                <a:cs typeface="+mn-lt"/>
              </a:rPr>
              <a:t> CGKE GC </a:t>
            </a:r>
            <a:r>
              <a:rPr lang="en-US" sz="2400" b="1" err="1">
                <a:ea typeface="+mn-lt"/>
                <a:cs typeface="+mn-lt"/>
              </a:rPr>
              <a:t>tIe</a:t>
            </a:r>
            <a:r>
              <a:rPr lang="en-US" sz="2400" b="1">
                <a:ea typeface="+mn-lt"/>
                <a:cs typeface="+mn-lt"/>
              </a:rPr>
              <a:t> '</a:t>
            </a:r>
            <a:r>
              <a:rPr lang="en-US" sz="2400" b="1" err="1">
                <a:ea typeface="+mn-lt"/>
                <a:cs typeface="+mn-lt"/>
              </a:rPr>
              <a:t>CPKLt</a:t>
            </a:r>
            <a:r>
              <a:rPr lang="en-US" sz="2400" b="1">
                <a:ea typeface="+mn-lt"/>
                <a:cs typeface="+mn-lt"/>
              </a:rPr>
              <a:t>' </a:t>
            </a:r>
            <a:r>
              <a:rPr lang="en-US" sz="2400" b="1" err="1">
                <a:ea typeface="+mn-lt"/>
                <a:cs typeface="+mn-lt"/>
              </a:rPr>
              <a:t>DetteK</a:t>
            </a:r>
            <a:r>
              <a:rPr lang="en-US" sz="2400" b="1">
                <a:ea typeface="+mn-lt"/>
                <a:cs typeface="+mn-lt"/>
              </a:rPr>
              <a:t> GC </a:t>
            </a:r>
            <a:r>
              <a:rPr lang="en-US" sz="2400" b="1" err="1">
                <a:ea typeface="+mn-lt"/>
                <a:cs typeface="+mn-lt"/>
              </a:rPr>
              <a:t>tIe</a:t>
            </a:r>
            <a:r>
              <a:rPr lang="en-US" sz="2400" b="1">
                <a:ea typeface="+mn-lt"/>
                <a:cs typeface="+mn-lt"/>
              </a:rPr>
              <a:t> </a:t>
            </a:r>
            <a:r>
              <a:rPr lang="en-US" sz="2400" b="1" err="1">
                <a:ea typeface="+mn-lt"/>
                <a:cs typeface="+mn-lt"/>
              </a:rPr>
              <a:t>HDMPFteXt</a:t>
            </a:r>
            <a:r>
              <a:rPr lang="en-US" sz="2400" b="1">
                <a:ea typeface="+mn-lt"/>
                <a:cs typeface="+mn-lt"/>
              </a:rPr>
              <a:t> </a:t>
            </a:r>
            <a:r>
              <a:rPr lang="en-US" sz="2400" b="1" err="1">
                <a:ea typeface="+mn-lt"/>
                <a:cs typeface="+mn-lt"/>
              </a:rPr>
              <a:t>LMEHDe</a:t>
            </a:r>
            <a:r>
              <a:rPr lang="en-US" sz="2400" b="1">
                <a:ea typeface="+mn-lt"/>
                <a:cs typeface="+mn-lt"/>
              </a:rPr>
              <a:t>, </a:t>
            </a:r>
            <a:r>
              <a:rPr lang="en-US" sz="2400" b="1" err="1">
                <a:ea typeface="+mn-lt"/>
                <a:cs typeface="+mn-lt"/>
              </a:rPr>
              <a:t>tIe</a:t>
            </a:r>
            <a:r>
              <a:rPr lang="en-US" sz="2400" b="1">
                <a:ea typeface="+mn-lt"/>
                <a:cs typeface="+mn-lt"/>
              </a:rPr>
              <a:t> </a:t>
            </a:r>
            <a:r>
              <a:rPr lang="en-US" sz="2400" b="1" err="1">
                <a:ea typeface="+mn-lt"/>
                <a:cs typeface="+mn-lt"/>
              </a:rPr>
              <a:t>FeXt</a:t>
            </a:r>
            <a:r>
              <a:rPr lang="en-US" sz="2400" b="1">
                <a:ea typeface="+mn-lt"/>
                <a:cs typeface="+mn-lt"/>
              </a:rPr>
              <a:t> </a:t>
            </a:r>
            <a:r>
              <a:rPr lang="en-US" sz="2400" b="1" err="1">
                <a:ea typeface="+mn-lt"/>
                <a:cs typeface="+mn-lt"/>
              </a:rPr>
              <a:t>EGLt</a:t>
            </a:r>
            <a:r>
              <a:rPr lang="en-US" sz="2400" b="1">
                <a:ea typeface="+mn-lt"/>
                <a:cs typeface="+mn-lt"/>
              </a:rPr>
              <a:t> NGEEGF LYEAGD PL </a:t>
            </a:r>
            <a:r>
              <a:rPr lang="en-US" sz="2400" b="1" err="1">
                <a:ea typeface="+mn-lt"/>
                <a:cs typeface="+mn-lt"/>
              </a:rPr>
              <a:t>NIMFReU</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tIe</a:t>
            </a:r>
            <a:r>
              <a:rPr lang="en-US" sz="2400" b="1">
                <a:ea typeface="+mn-lt"/>
                <a:cs typeface="+mn-lt"/>
              </a:rPr>
              <a:t> CGKE GC </a:t>
            </a:r>
            <a:r>
              <a:rPr lang="en-US" sz="2400" b="1" err="1">
                <a:ea typeface="+mn-lt"/>
                <a:cs typeface="+mn-lt"/>
              </a:rPr>
              <a:t>tIe</a:t>
            </a:r>
            <a:r>
              <a:rPr lang="en-US" sz="2400" b="1">
                <a:ea typeface="+mn-lt"/>
                <a:cs typeface="+mn-lt"/>
              </a:rPr>
              <a:t> '</a:t>
            </a:r>
            <a:r>
              <a:rPr lang="en-US" sz="2400" b="1" err="1">
                <a:ea typeface="+mn-lt"/>
                <a:cs typeface="+mn-lt"/>
              </a:rPr>
              <a:t>LeNGFU</a:t>
            </a:r>
            <a:r>
              <a:rPr lang="en-US" sz="2400" b="1">
                <a:ea typeface="+mn-lt"/>
                <a:cs typeface="+mn-lt"/>
              </a:rPr>
              <a:t>' </a:t>
            </a:r>
            <a:r>
              <a:rPr lang="en-US" sz="2400" b="1" err="1">
                <a:ea typeface="+mn-lt"/>
                <a:cs typeface="+mn-lt"/>
              </a:rPr>
              <a:t>DetteK</a:t>
            </a:r>
            <a:r>
              <a:rPr lang="en-US" sz="2400" b="1">
                <a:ea typeface="+mn-lt"/>
                <a:cs typeface="+mn-lt"/>
              </a:rPr>
              <a:t>, MFU </a:t>
            </a:r>
            <a:r>
              <a:rPr lang="en-US" sz="2400" b="1" err="1">
                <a:ea typeface="+mn-lt"/>
                <a:cs typeface="+mn-lt"/>
              </a:rPr>
              <a:t>tIe</a:t>
            </a:r>
            <a:r>
              <a:rPr lang="en-US" sz="2400" b="1">
                <a:ea typeface="+mn-lt"/>
                <a:cs typeface="+mn-lt"/>
              </a:rPr>
              <a:t> CGDDGWPFR </a:t>
            </a:r>
            <a:r>
              <a:rPr lang="en-US" sz="2400" b="1" err="1">
                <a:ea typeface="+mn-lt"/>
                <a:cs typeface="+mn-lt"/>
              </a:rPr>
              <a:t>EGLt</a:t>
            </a:r>
            <a:r>
              <a:rPr lang="en-US" sz="2400" b="1">
                <a:ea typeface="+mn-lt"/>
                <a:cs typeface="+mn-lt"/>
              </a:rPr>
              <a:t> NGEEGF LYEAGD PL </a:t>
            </a:r>
            <a:r>
              <a:rPr lang="en-US" sz="2400" b="1" err="1">
                <a:ea typeface="+mn-lt"/>
                <a:cs typeface="+mn-lt"/>
              </a:rPr>
              <a:t>NIMFReU</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tIe</a:t>
            </a:r>
            <a:r>
              <a:rPr lang="en-US" sz="2400" b="1">
                <a:ea typeface="+mn-lt"/>
                <a:cs typeface="+mn-lt"/>
              </a:rPr>
              <a:t> CGKE GC </a:t>
            </a:r>
            <a:r>
              <a:rPr lang="en-US" sz="2400" b="1" err="1">
                <a:ea typeface="+mn-lt"/>
                <a:cs typeface="+mn-lt"/>
              </a:rPr>
              <a:t>tIe</a:t>
            </a:r>
            <a:r>
              <a:rPr lang="en-US" sz="2400" b="1">
                <a:ea typeface="+mn-lt"/>
                <a:cs typeface="+mn-lt"/>
              </a:rPr>
              <a:t> '</a:t>
            </a:r>
            <a:r>
              <a:rPr lang="en-US" sz="2400" b="1" err="1">
                <a:ea typeface="+mn-lt"/>
                <a:cs typeface="+mn-lt"/>
              </a:rPr>
              <a:t>tIPKU</a:t>
            </a:r>
            <a:r>
              <a:rPr lang="en-US" sz="2400" b="1">
                <a:ea typeface="+mn-lt"/>
                <a:cs typeface="+mn-lt"/>
              </a:rPr>
              <a:t>' </a:t>
            </a:r>
            <a:r>
              <a:rPr lang="en-US" sz="2400" b="1" err="1">
                <a:ea typeface="+mn-lt"/>
                <a:cs typeface="+mn-lt"/>
              </a:rPr>
              <a:t>DetteK</a:t>
            </a:r>
            <a:r>
              <a:rPr lang="en-US" sz="2400" b="1">
                <a:ea typeface="+mn-lt"/>
                <a:cs typeface="+mn-lt"/>
              </a:rPr>
              <a:t>, MFU LG GF, </a:t>
            </a:r>
            <a:r>
              <a:rPr lang="en-US" sz="2400" b="1" err="1">
                <a:ea typeface="+mn-lt"/>
                <a:cs typeface="+mn-lt"/>
              </a:rPr>
              <a:t>QFtPD</a:t>
            </a:r>
            <a:r>
              <a:rPr lang="en-US" sz="2400" b="1">
                <a:ea typeface="+mn-lt"/>
                <a:cs typeface="+mn-lt"/>
              </a:rPr>
              <a:t> We </a:t>
            </a:r>
            <a:r>
              <a:rPr lang="en-US" sz="2400" b="1" err="1">
                <a:ea typeface="+mn-lt"/>
                <a:cs typeface="+mn-lt"/>
              </a:rPr>
              <a:t>MNNGQFt</a:t>
            </a:r>
            <a:r>
              <a:rPr lang="en-US" sz="2400" b="1">
                <a:ea typeface="+mn-lt"/>
                <a:cs typeface="+mn-lt"/>
              </a:rPr>
              <a:t> CGK MDD LYEAGDL GC </a:t>
            </a:r>
            <a:r>
              <a:rPr lang="en-US" sz="2400" b="1" err="1">
                <a:ea typeface="+mn-lt"/>
                <a:cs typeface="+mn-lt"/>
              </a:rPr>
              <a:t>tIe</a:t>
            </a:r>
            <a:r>
              <a:rPr lang="en-US" sz="2400" b="1">
                <a:ea typeface="+mn-lt"/>
                <a:cs typeface="+mn-lt"/>
              </a:rPr>
              <a:t> </a:t>
            </a:r>
            <a:r>
              <a:rPr lang="en-US" sz="2400" b="1" err="1">
                <a:ea typeface="+mn-lt"/>
                <a:cs typeface="+mn-lt"/>
              </a:rPr>
              <a:t>NKYHtGRKME</a:t>
            </a:r>
            <a:r>
              <a:rPr lang="en-US" sz="2400" b="1">
                <a:ea typeface="+mn-lt"/>
                <a:cs typeface="+mn-lt"/>
              </a:rPr>
              <a:t> We </a:t>
            </a:r>
            <a:r>
              <a:rPr lang="en-US" sz="2400" b="1" err="1">
                <a:ea typeface="+mn-lt"/>
                <a:cs typeface="+mn-lt"/>
              </a:rPr>
              <a:t>WMFt</a:t>
            </a:r>
            <a:r>
              <a:rPr lang="en-US" sz="2400" b="1">
                <a:ea typeface="+mn-lt"/>
                <a:cs typeface="+mn-lt"/>
              </a:rPr>
              <a:t> </a:t>
            </a:r>
            <a:r>
              <a:rPr lang="en-US" sz="2400" b="1" err="1">
                <a:ea typeface="+mn-lt"/>
                <a:cs typeface="+mn-lt"/>
              </a:rPr>
              <a:t>tG</a:t>
            </a:r>
            <a:r>
              <a:rPr lang="en-US" sz="2400" b="1">
                <a:ea typeface="+mn-lt"/>
                <a:cs typeface="+mn-lt"/>
              </a:rPr>
              <a:t> </a:t>
            </a:r>
            <a:r>
              <a:rPr lang="en-US" sz="2400" b="1" err="1">
                <a:ea typeface="+mn-lt"/>
                <a:cs typeface="+mn-lt"/>
              </a:rPr>
              <a:t>LGDVe</a:t>
            </a:r>
            <a:r>
              <a:rPr lang="en-US" sz="2400" b="1">
                <a:ea typeface="+mn-lt"/>
                <a:cs typeface="+mn-lt"/>
              </a:rPr>
              <a:t> </a:t>
            </a:r>
            <a:endParaRPr lang="en-US" sz="2400">
              <a:cs typeface="Calibri"/>
            </a:endParaRPr>
          </a:p>
        </p:txBody>
      </p:sp>
    </p:spTree>
    <p:extLst>
      <p:ext uri="{BB962C8B-B14F-4D97-AF65-F5344CB8AC3E}">
        <p14:creationId xmlns:p14="http://schemas.microsoft.com/office/powerpoint/2010/main" val="7727501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0</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Cryptography</vt:lpstr>
      <vt:lpstr>Substitution cipher</vt:lpstr>
      <vt:lpstr>Solve this</vt:lpstr>
      <vt:lpstr>Brute Force ??</vt:lpstr>
      <vt:lpstr>ETAOIN SHRDLU</vt:lpstr>
      <vt:lpstr>PowerPoint Presentation</vt:lpstr>
      <vt:lpstr>PowerPoint Presentation</vt:lpstr>
      <vt:lpstr>Replacing S,O with e,t</vt:lpstr>
      <vt:lpstr>tIe -&gt; the </vt:lpstr>
      <vt:lpstr>tG -&gt; to</vt:lpstr>
      <vt:lpstr>F -&gt; n      L  -&gt; s</vt:lpstr>
      <vt:lpstr>soDVe -&gt; solve   oK -&gt; or</vt:lpstr>
      <vt:lpstr>enoQRh -&gt; enough</vt:lpstr>
      <vt:lpstr>enNrYHteU -&gt; encrypted  EessMge -&gt; Message</vt:lpstr>
      <vt:lpstr>Way -&gt; way Bnow-&gt;know Pts-&gt;its </vt:lpstr>
      <vt:lpstr>C-&gt;f X-&gt;x J-&gt;q A-&gt;b</vt:lpstr>
      <vt:lpstr>Solved</vt:lpstr>
      <vt:lpstr>Single Byte XOR</vt:lpstr>
      <vt:lpstr>Can we make this stronger??</vt:lpstr>
      <vt:lpstr>Repeating key XOR</vt:lpstr>
      <vt:lpstr>How to break it??</vt:lpstr>
      <vt:lpstr>Given that you don't know key size, is it unbreakable??</vt:lpstr>
      <vt:lpstr>No, it is breakable as well</vt:lpstr>
      <vt:lpstr>PowerPoint Presentation</vt:lpstr>
      <vt:lpstr>PowerPoint Presentation</vt:lpstr>
      <vt:lpstr>Why this works??</vt:lpstr>
      <vt:lpstr>For our example the graph looks this way</vt:lpstr>
      <vt:lpstr>PowerPoint Presentation</vt:lpstr>
      <vt:lpstr>Question for you</vt:lpstr>
      <vt:lpstr>Can't we make it unbreakable??</vt:lpstr>
      <vt:lpstr>One Time Pad</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2013-07-15T20:26:40Z</dcterms:created>
  <dcterms:modified xsi:type="dcterms:W3CDTF">2023-05-16T18:13:37Z</dcterms:modified>
</cp:coreProperties>
</file>