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Proxima No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946f974f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946f974f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946f974f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946f974fd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971fd40f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971fd40f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d8fbde63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d8fbde638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d8fbde63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d8fbde63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971fd40f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971fd40f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971fd40f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971fd40f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971fd40f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971fd40f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971fd40f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971fd40f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d8fbde63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d8fbde63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946f974f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946f974f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971fd40f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971fd40f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d8fbde63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fd8fbde63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d8fbde63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fd8fbde638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946f974f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946f974f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d8fbde6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d8fbde6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ef577cc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ef577cc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ef577cc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def577cc8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d8fbde6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d8fbde6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d8fbde6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d8fbde6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946f974fd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946f974fd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aramies/theHarvest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OSINTCurio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hyperlink" Target="https://www.bellingcat.com/" TargetMode="External"/><Relationship Id="rId4" Type="http://schemas.openxmlformats.org/officeDocument/2006/relationships/hyperlink" Target="https://inteltechniques.com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 idx="4294967295"/>
          </p:nvPr>
        </p:nvSpPr>
        <p:spPr>
          <a:xfrm>
            <a:off x="2470500" y="1597825"/>
            <a:ext cx="6456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6612"/>
              <a:buNone/>
            </a:pPr>
            <a:r>
              <a:rPr lang="en" sz="37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ext:pdf intext:”What is OSINT?”</a:t>
            </a:r>
            <a:endParaRPr sz="37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294967295"/>
          </p:nvPr>
        </p:nvSpPr>
        <p:spPr>
          <a:xfrm>
            <a:off x="2133525" y="3035175"/>
            <a:ext cx="64560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quick intro to the world of Open Source Intelligence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70500" y="3752250"/>
            <a:ext cx="8123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-By Anirudh V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2111775" y="2875150"/>
            <a:ext cx="6644100" cy="0"/>
          </a:xfrm>
          <a:prstGeom prst="straightConnector1">
            <a:avLst/>
          </a:prstGeom>
          <a:noFill/>
          <a:ln w="38100" cap="flat" cmpd="sng">
            <a:solidFill>
              <a:srgbClr val="4BA17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62625" y="-1318525"/>
            <a:ext cx="6985901" cy="54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4294967295"/>
          </p:nvPr>
        </p:nvSpPr>
        <p:spPr>
          <a:xfrm>
            <a:off x="311700" y="1141575"/>
            <a:ext cx="447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Let’s make the search more specific…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(Google Dorks)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We found something!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4294967295"/>
          </p:nvPr>
        </p:nvSpPr>
        <p:spPr>
          <a:xfrm>
            <a:off x="311700" y="1163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 we perhaps use what we found?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That’s a lot of info!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So… How?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Google is your best friend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See 1.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500"/>
              </a:spcBef>
              <a:spcAft>
                <a:spcPts val="250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Github - https://github.com/jivoi/awesome-osint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Example - OSINT On Organizations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Using theHarvester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</a:t>
            </a: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https://github.com/laramies/theHarvester</a:t>
            </a:r>
            <a:r>
              <a:rPr lang="en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Finding emails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(Web Scraping)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5">
            <a:alphaModFix/>
          </a:blip>
          <a:srcRect b="29824"/>
          <a:stretch/>
        </p:blipFill>
        <p:spPr>
          <a:xfrm>
            <a:off x="4146150" y="2248175"/>
            <a:ext cx="4997849" cy="28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Example - OSINT On Organizations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4294967295"/>
          </p:nvPr>
        </p:nvSpPr>
        <p:spPr>
          <a:xfrm>
            <a:off x="311700" y="1163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Subdomain Enumeration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Using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354" y="1017725"/>
            <a:ext cx="4003771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Some Resources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Google!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https://www.youtube.com/@OSINTCurious</a:t>
            </a:r>
            <a:r>
              <a:rPr lang="en">
                <a:solidFill>
                  <a:schemeClr val="lt1"/>
                </a:solidFill>
              </a:rPr>
              <a:t> - Amazing podcast and videos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https://inteltechniques.com/index.html</a:t>
            </a:r>
            <a:r>
              <a:rPr lang="en">
                <a:solidFill>
                  <a:schemeClr val="lt1"/>
                </a:solidFill>
              </a:rPr>
              <a:t> - Great blog posts and great book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https://www.bellingcat.com/</a:t>
            </a:r>
            <a:r>
              <a:rPr lang="en">
                <a:solidFill>
                  <a:schemeClr val="lt1"/>
                </a:solidFill>
              </a:rPr>
              <a:t> - Some of the best real world OSINT work out there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 idx="4294967295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20">
                <a:solidFill>
                  <a:srgbClr val="FFFFFF"/>
                </a:solidFill>
              </a:rPr>
              <a:t>Questions For Me?</a:t>
            </a:r>
            <a:endParaRPr sz="3920">
              <a:solidFill>
                <a:srgbClr val="FFFFFF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 idx="4294967295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20">
                <a:solidFill>
                  <a:srgbClr val="FFFFFF"/>
                </a:solidFill>
              </a:rPr>
              <a:t>Questions For You!</a:t>
            </a:r>
            <a:endParaRPr sz="3920">
              <a:solidFill>
                <a:srgbClr val="FFFFFF"/>
              </a:solidFill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 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my roll number?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(IIITH format - yyyyxxxxxx, where yyyy is the year of admission and xxxxxx identifies branch and roll no.)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Solution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 idx="4294967295"/>
          </p:nvPr>
        </p:nvSpPr>
        <p:spPr>
          <a:xfrm>
            <a:off x="173450" y="417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OSINT?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b="1">
                <a:solidFill>
                  <a:schemeClr val="lt1"/>
                </a:solidFill>
              </a:rPr>
              <a:t>OSINT </a:t>
            </a:r>
            <a:r>
              <a:rPr lang="en">
                <a:solidFill>
                  <a:schemeClr val="lt1"/>
                </a:solidFill>
              </a:rPr>
              <a:t>- </a:t>
            </a:r>
            <a:r>
              <a:rPr lang="en" b="1">
                <a:solidFill>
                  <a:schemeClr val="lt1"/>
                </a:solidFill>
              </a:rPr>
              <a:t>O</a:t>
            </a:r>
            <a:r>
              <a:rPr lang="en">
                <a:solidFill>
                  <a:schemeClr val="lt1"/>
                </a:solidFill>
              </a:rPr>
              <a:t>pen </a:t>
            </a:r>
            <a:r>
              <a:rPr lang="en" b="1">
                <a:solidFill>
                  <a:schemeClr val="lt1"/>
                </a:solidFill>
              </a:rPr>
              <a:t>S</a:t>
            </a:r>
            <a:r>
              <a:rPr lang="en">
                <a:solidFill>
                  <a:schemeClr val="lt1"/>
                </a:solidFill>
              </a:rPr>
              <a:t>ource </a:t>
            </a:r>
            <a:r>
              <a:rPr lang="en" b="1">
                <a:solidFill>
                  <a:schemeClr val="lt1"/>
                </a:solidFill>
              </a:rPr>
              <a:t>Int</a:t>
            </a:r>
            <a:r>
              <a:rPr lang="en">
                <a:solidFill>
                  <a:schemeClr val="lt1"/>
                </a:solidFill>
              </a:rPr>
              <a:t>elligence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Involves gathering </a:t>
            </a:r>
            <a:r>
              <a:rPr lang="en" b="1">
                <a:solidFill>
                  <a:schemeClr val="lt1"/>
                </a:solidFill>
              </a:rPr>
              <a:t>publicly available</a:t>
            </a:r>
            <a:r>
              <a:rPr lang="en">
                <a:solidFill>
                  <a:schemeClr val="lt1"/>
                </a:solidFill>
              </a:rPr>
              <a:t> information.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Procuring verbal, written, or electronic material that can be </a:t>
            </a:r>
            <a:r>
              <a:rPr lang="en" b="1">
                <a:solidFill>
                  <a:schemeClr val="lt1"/>
                </a:solidFill>
              </a:rPr>
              <a:t>obtained legally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b="1">
                <a:solidFill>
                  <a:schemeClr val="lt1"/>
                </a:solidFill>
              </a:rPr>
              <a:t>Processing </a:t>
            </a:r>
            <a:r>
              <a:rPr lang="en">
                <a:solidFill>
                  <a:schemeClr val="lt1"/>
                </a:solidFill>
              </a:rPr>
              <a:t>this information to get meaningful information.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500"/>
              </a:spcBef>
              <a:spcAft>
                <a:spcPts val="1500"/>
              </a:spcAft>
              <a:buClr>
                <a:schemeClr val="lt1"/>
              </a:buClr>
              <a:buSzPts val="1800"/>
              <a:buChar char="●"/>
            </a:pPr>
            <a:r>
              <a:rPr lang="en" b="1">
                <a:solidFill>
                  <a:schemeClr val="lt1"/>
                </a:solidFill>
              </a:rPr>
              <a:t>Analyzing </a:t>
            </a:r>
            <a:r>
              <a:rPr lang="en">
                <a:solidFill>
                  <a:schemeClr val="lt1"/>
                </a:solidFill>
              </a:rPr>
              <a:t>the gathered information and making </a:t>
            </a:r>
            <a:r>
              <a:rPr lang="en" b="1">
                <a:solidFill>
                  <a:schemeClr val="lt1"/>
                </a:solidFill>
              </a:rPr>
              <a:t>meaningful conclusions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Which city was I in on the 5th Saturday of July 2011?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(Give me coordinates!)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(Hint - Use my name and use Google Dorks to refine the search results)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Solution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Solution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 idx="4294967295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20">
                <a:solidFill>
                  <a:schemeClr val="lt1"/>
                </a:solidFill>
              </a:rPr>
              <a:t>But… Why?</a:t>
            </a:r>
            <a:endParaRPr sz="3920">
              <a:solidFill>
                <a:schemeClr val="lt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OSINT </a:t>
            </a:r>
            <a:r>
              <a:rPr lang="en">
                <a:solidFill>
                  <a:schemeClr val="lt1"/>
                </a:solidFill>
              </a:rPr>
              <a:t>Can Help In Locating Criminals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4294967295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"/>
              <a:t>Source: https://www.bellingcat.com/news/2022/11/29/us-american-white-supremacist-facing-criminal-charges-located-in-bulgaria/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1660"/>
            <a:ext cx="9144001" cy="213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4882202" cy="41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r="48274"/>
          <a:stretch/>
        </p:blipFill>
        <p:spPr>
          <a:xfrm>
            <a:off x="4882189" y="629750"/>
            <a:ext cx="4245037" cy="451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418"/>
            <a:ext cx="9144001" cy="440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OSINT </a:t>
            </a:r>
            <a:r>
              <a:rPr lang="en">
                <a:solidFill>
                  <a:schemeClr val="lt1"/>
                </a:solidFill>
              </a:rPr>
              <a:t>Can Help Find Missing People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4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"/>
              <a:t>https://www.sans.org/press/announcements/hackers-join-forces-to-help-law-enforcement-agencies-solve-real-missing-persons-cases/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87" y="1017725"/>
            <a:ext cx="6197074" cy="329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 idx="4294967295"/>
          </p:nvPr>
        </p:nvSpPr>
        <p:spPr>
          <a:xfrm>
            <a:off x="311700" y="1625525"/>
            <a:ext cx="8520600" cy="2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>
                <a:solidFill>
                  <a:schemeClr val="lt1"/>
                </a:solidFill>
              </a:rPr>
              <a:t>OSINT can help you understand how public info about you</a:t>
            </a:r>
            <a:endParaRPr sz="412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>
                <a:solidFill>
                  <a:schemeClr val="lt1"/>
                </a:solidFill>
              </a:rPr>
              <a:t> really is!</a:t>
            </a:r>
            <a:endParaRPr sz="4120">
              <a:solidFill>
                <a:schemeClr val="lt1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7619">
            <a:off x="7175050" y="163125"/>
            <a:ext cx="1518999" cy="15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4294967295"/>
          </p:nvPr>
        </p:nvSpPr>
        <p:spPr>
          <a:xfrm>
            <a:off x="311700" y="1017725"/>
            <a:ext cx="466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Lets see what we can find out about me!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Hmmm, doesn’t seem like we found anything :(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(16:9)</PresentationFormat>
  <Paragraphs>82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Courier New</vt:lpstr>
      <vt:lpstr>Arial</vt:lpstr>
      <vt:lpstr>Proxima Nova</vt:lpstr>
      <vt:lpstr>Spearmint</vt:lpstr>
      <vt:lpstr>ext:pdf intext:”What is OSINT?”</vt:lpstr>
      <vt:lpstr>What is OSINT?</vt:lpstr>
      <vt:lpstr>But… Why?</vt:lpstr>
      <vt:lpstr>OSINT Can Help In Locating Criminals</vt:lpstr>
      <vt:lpstr>PowerPoint Presentation</vt:lpstr>
      <vt:lpstr>PowerPoint Presentation</vt:lpstr>
      <vt:lpstr>OSINT Can Help Find Missing People</vt:lpstr>
      <vt:lpstr>OSINT can help you understand how public info about you  really is!</vt:lpstr>
      <vt:lpstr>An Example</vt:lpstr>
      <vt:lpstr>An Example</vt:lpstr>
      <vt:lpstr>An Example</vt:lpstr>
      <vt:lpstr>So… How?</vt:lpstr>
      <vt:lpstr>An Example - OSINT On Organizations</vt:lpstr>
      <vt:lpstr>An Example - OSINT On Organizations</vt:lpstr>
      <vt:lpstr>Some Resources</vt:lpstr>
      <vt:lpstr>Questions For Me?</vt:lpstr>
      <vt:lpstr>Questions For You!</vt:lpstr>
      <vt:lpstr>Question 1</vt:lpstr>
      <vt:lpstr>Solution</vt:lpstr>
      <vt:lpstr>Question 2</vt:lpstr>
      <vt:lpstr>Solution</vt:lpstr>
      <vt:lpstr>Solution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ext:pdf intext:”What is OSINT?”</dc:title>
  <cp:lastModifiedBy>dhruvmittalindia@gmail.com</cp:lastModifiedBy>
  <cp:revision>1</cp:revision>
  <dcterms:modified xsi:type="dcterms:W3CDTF">2023-03-20T10:45:16Z</dcterms:modified>
</cp:coreProperties>
</file>